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099365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ночью 9-14 м/с, днем 15-20, порывы 23-28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15-20, порывы 23-28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442941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22131</TotalTime>
  <Words>603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4220</cp:revision>
  <cp:lastPrinted>2021-07-01T03:56:27Z</cp:lastPrinted>
  <dcterms:created xsi:type="dcterms:W3CDTF">2018-03-27T06:03:00Z</dcterms:created>
  <dcterms:modified xsi:type="dcterms:W3CDTF">2024-11-05T08:41:25Z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