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211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93139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741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44607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осадки (преимущественно снег), гололед,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западный, северо-западный 9-14, порывы 15-20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2-4, днем 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осадки (преимущественно снег), гололед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27834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5079</cp:revision>
  <cp:lastPrinted>2021-07-01T03:56:27Z</cp:lastPrinted>
  <dcterms:created xsi:type="dcterms:W3CDTF">2018-03-27T06:03:00Z</dcterms:created>
  <dcterms:modified xsi:type="dcterms:W3CDTF">2024-11-05T08:04:48Z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