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150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4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49084012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осадки (дождь, снег), гололед, метель.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западный 15-20, днем порывы 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>
              <a:tabLst>
                <a:tab pos="180975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западный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latin typeface="Times New Roman" pitchFamily="18" charset="0"/>
                <a:cs typeface="Times New Roman" pitchFamily="18" charset="0"/>
              </a:rPr>
              <a:t>Ю.Смирнягина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17259</TotalTime>
  <Words>600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5678</cp:revision>
  <cp:lastPrinted>2021-07-01T03:56:27Z</cp:lastPrinted>
  <dcterms:created xsi:type="dcterms:W3CDTF">2018-03-27T06:03:00Z</dcterms:created>
  <dcterms:modified xsi:type="dcterms:W3CDTF">2024-11-05T08:01:46Z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