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EF0016EB-80C4-4169-867C-3FC256E285D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76743207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016635-179E-46FB-B228-E60C1908488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CDE5B2-ED1A-49D4-8879-C3E28C3390A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1C4AA5-D46B-435C-B732-4F3A624683C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961F83-C6DD-46EA-A5A1-66ADC8FAAEF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6905B5-8097-4374-83CD-E68B46A6076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7959C1-3EA6-4AD2-9DAF-81D5B0DA185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047328-A040-4887-9831-68791802A52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E0955E-64EA-4AE5-B7E2-BC8D619D0DF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521667-35FB-497B-8623-2F4149FCEAA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D87580-9FFD-42FF-BDC3-306F9E2670E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C7B704-6973-4901-ADAE-4881ED88938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56CE1E59-1896-4420-9046-563BAA8E5A4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310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05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ноября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9350" y="115888"/>
            <a:ext cx="4830763" cy="175432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06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ноября</a:t>
            </a:r>
            <a:endParaRPr lang="ru-RU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05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но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ября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b="1" dirty="0" smtClean="0">
                <a:solidFill>
                  <a:schemeClr val="tx1"/>
                </a:solidFill>
                <a:sym typeface="+mn-ea"/>
              </a:rPr>
              <a:t>06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</a:rPr>
              <a:t>ноября</a:t>
            </a:r>
            <a:endParaRPr lang="ru-RU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Облачно</a:t>
            </a:r>
            <a:r>
              <a:rPr lang="ru-RU" dirty="0">
                <a:solidFill>
                  <a:schemeClr val="tx1"/>
                </a:solidFill>
              </a:rPr>
              <a:t>, дождь, днем временами сильный дождь. Ветер западный 3-8 м/с. Температура воздуха ночью 8-10, днем 14-16 тепла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07 ноября</a:t>
            </a:r>
            <a:endParaRPr lang="ru-RU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06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ноября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07</a:t>
            </a:r>
            <a:r>
              <a:rPr lang="ru-RU" sz="1100" b="1" dirty="0" smtClean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</a:rPr>
              <a:t>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dirty="0" smtClean="0">
                <a:solidFill>
                  <a:schemeClr val="tx1"/>
                </a:solidFill>
              </a:rPr>
              <a:t>временами осадки. </a:t>
            </a:r>
            <a:r>
              <a:rPr lang="ru-RU" dirty="0">
                <a:solidFill>
                  <a:schemeClr val="tx1"/>
                </a:solidFill>
              </a:rPr>
              <a:t>Ветер </a:t>
            </a:r>
            <a:r>
              <a:rPr lang="ru-RU" dirty="0" smtClean="0">
                <a:solidFill>
                  <a:schemeClr val="tx1"/>
                </a:solidFill>
              </a:rPr>
              <a:t>западный 2-7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dirty="0" smtClean="0">
                <a:solidFill>
                  <a:schemeClr val="tx1"/>
                </a:solidFill>
              </a:rPr>
              <a:t>2-4 </a:t>
            </a:r>
            <a:r>
              <a:rPr lang="ru-RU" dirty="0">
                <a:solidFill>
                  <a:schemeClr val="tx1"/>
                </a:solidFill>
              </a:rPr>
              <a:t>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071688"/>
            <a:ext cx="481965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chemeClr val="tx1"/>
                </a:solidFill>
              </a:rPr>
              <a:t>06 </a:t>
            </a:r>
            <a:r>
              <a:rPr lang="ru-RU" sz="1100" b="1" dirty="0">
                <a:solidFill>
                  <a:schemeClr val="tx1"/>
                </a:solidFill>
              </a:rPr>
              <a:t>ноября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07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ноября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22675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05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ноября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9933282"/>
              </p:ext>
            </p:extLst>
          </p:nvPr>
        </p:nvGraphicFramePr>
        <p:xfrm>
          <a:off x="4953000" y="4117975"/>
          <a:ext cx="4819650" cy="2147888"/>
        </p:xfrm>
        <a:graphic>
          <a:graphicData uri="http://schemas.openxmlformats.org/drawingml/2006/table">
            <a:tbl>
              <a:tblPr/>
              <a:tblGrid>
                <a:gridCol w="18494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462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15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7226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9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791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894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9350" y="3127375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ru-RU" altLang="ru-RU" sz="1000" b="1" i="1" dirty="0" err="1" smtClean="0">
                <a:solidFill>
                  <a:srgbClr val="000000"/>
                </a:solidFill>
                <a:cs typeface="Times New Roman" pitchFamily="18" charset="0"/>
              </a:rPr>
              <a:t>Аманкулова</a:t>
            </a:r>
            <a:r>
              <a:rPr lang="ru-RU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 С.Л.</a:t>
            </a:r>
            <a:r>
              <a:rPr lang="ru-RU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22562</TotalTime>
  <Words>772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Polzovatel</cp:lastModifiedBy>
  <cp:revision>5217</cp:revision>
  <cp:lastPrinted>2021-07-01T09:11:30Z</cp:lastPrinted>
  <dcterms:created xsi:type="dcterms:W3CDTF">2018-03-27T06:03:00Z</dcterms:created>
  <dcterms:modified xsi:type="dcterms:W3CDTF">2024-11-05T08:06:42Z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