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746167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осадки (дождь, снег). Ветер южный, юго-западный ночью 9-14 м/с, днем 15-20, порывы 23-28 м/с. Температура воздуха ночью 0-2 мороза,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 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ноября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(преимущественно снег), гололед, метель. Ветер юго-западный 15-20, порывы 23-28 м/с. Температура воздуха ночью 3-5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68985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20710</TotalTime>
  <Words>622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4215</cp:revision>
  <cp:lastPrinted>2021-07-01T03:56:27Z</cp:lastPrinted>
  <dcterms:created xsi:type="dcterms:W3CDTF">2018-03-27T06:03:00Z</dcterms:created>
  <dcterms:modified xsi:type="dcterms:W3CDTF">2024-11-05T08:38:25Z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