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74060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310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ноября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ноября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снег), гололед, низовая метель. Ветер южный, юго-западный ночью 9-14 м/с, днем 15-20, порывы 23-28 м/с. Температура воздуха ночью 0-2, днем 4-6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ноября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снег, гололед, метель.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15-20, порывы 23-28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3-5 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 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3105834"/>
              </p:ext>
            </p:extLst>
          </p:nvPr>
        </p:nvGraphicFramePr>
        <p:xfrm>
          <a:off x="4986306" y="4437112"/>
          <a:ext cx="4759297" cy="1689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696</TotalTime>
  <Words>570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154</cp:revision>
  <cp:lastPrinted>2021-07-01T03:56:27Z</cp:lastPrinted>
  <dcterms:created xsi:type="dcterms:W3CDTF">2024-09-22T07:48:17Z</dcterms:created>
  <dcterms:modified xsi:type="dcterms:W3CDTF">2024-11-05T08:43:20Z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