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154731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временами сильный снег, гололед, днем осадки (преимущественно снег), гололед, метель. Ветер юго-восточный с переходом на западный 9-14, временами порывы 15-20 м/с. Температура воздуха ночью и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31793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А.А./Сұлтанова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38146</TotalTime>
  <Words>614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5103</cp:revision>
  <cp:lastPrinted>2021-02-03T11:37:00Z</cp:lastPrinted>
  <dcterms:created xsi:type="dcterms:W3CDTF">2018-03-27T06:03:00Z</dcterms:created>
  <dcterms:modified xsi:type="dcterms:W3CDTF">2024-11-05T10:31:00Z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