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33448873"/>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14722" y="115888"/>
            <a:ext cx="4838877" cy="286232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06 қарашаға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06 қараша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a:t>
            </a:r>
            <a:r>
              <a:rPr lang="ru-RU" sz="1200" dirty="0" err="1">
                <a:latin typeface="Times New Roman" panose="02020603050405020304" pitchFamily="18" charset="0"/>
                <a:cs typeface="Times New Roman" panose="02020603050405020304" pitchFamily="18" charset="0"/>
              </a:rPr>
              <a:t>жа</a:t>
            </a:r>
            <a:r>
              <a:rPr lang="kk-KZ" sz="1200" dirty="0">
                <a:latin typeface="Times New Roman" panose="02020603050405020304" pitchFamily="18" charset="0"/>
                <a:cs typeface="Times New Roman" panose="02020603050405020304" pitchFamily="18" charset="0"/>
              </a:rPr>
              <a:t>ңбыр, қар</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көктайғақ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Оңтүстіктен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15-20,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23-28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4-6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07 қарашаға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06 қараша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07 </a:t>
            </a:r>
            <a:r>
              <a:rPr lang="ru-RU" sz="1200" b="1" dirty="0" err="1" smtClean="0">
                <a:latin typeface="Times New Roman" panose="02020603050405020304" pitchFamily="18" charset="0"/>
                <a:cs typeface="Times New Roman" panose="02020603050405020304" pitchFamily="18" charset="0"/>
              </a:rPr>
              <a:t>қараша</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15-20,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23-28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indent="182563" algn="just"/>
            <a:endParaRPr lang="ru-RU" sz="1200" dirty="0" smtClean="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05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09469" y="2567575"/>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39662124"/>
              </p:ext>
            </p:extLst>
          </p:nvPr>
        </p:nvGraphicFramePr>
        <p:xfrm>
          <a:off x="5027448" y="4173056"/>
          <a:ext cx="4667576" cy="161544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360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35</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 Майған А.Т./</a:t>
            </a:r>
            <a:r>
              <a:rPr lang="kk-KZ" altLang="ru-RU" sz="1200" b="1" i="1" dirty="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21240</TotalTime>
  <Words>527</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4146</cp:revision>
  <cp:lastPrinted>2021-07-01T07:38:07Z</cp:lastPrinted>
  <dcterms:created xsi:type="dcterms:W3CDTF">2018-03-27T06:03:00Z</dcterms:created>
  <dcterms:modified xsi:type="dcterms:W3CDTF">2024-11-05T08:43:59Z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