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7970" autoAdjust="0"/>
    <p:restoredTop sz="94660"/>
  </p:normalViewPr>
  <p:slideViewPr>
    <p:cSldViewPr showGuides="1">
      <p:cViewPr>
        <p:scale>
          <a:sx n="123" d="100"/>
          <a:sy n="123" d="100"/>
        </p:scale>
        <p:origin x="-1860"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2517367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310</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49087453"/>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0,014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1004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0,201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0,056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0,049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0,088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0,037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06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жауын-шашын (көбінесе қар), көктайғақ, жаяу бұрқасын. Жел батыстан, солтүстік-батыстан соғады, күші 9-14, екпіні 15-20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Ауа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2-4, күндіз 0-2 градус аяз.</a:t>
            </a:r>
            <a:endPar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endPar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07 </a:t>
            </a:r>
            <a:r>
              <a:rPr lang="kk-KZ" sz="1200" b="1" dirty="0" smtClean="0">
                <a:solidFill>
                  <a:srgbClr val="000000"/>
                </a:solidFill>
                <a:latin typeface="Times New Roman" pitchFamily="18" charset="0"/>
                <a:cs typeface="Times New Roman" pitchFamily="18" charset="0"/>
                <a:sym typeface="+mn-ea"/>
              </a:rPr>
              <a:t>қарашаға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06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 (көбінесе қар), көктайғақ. </a:t>
            </a:r>
            <a:r>
              <a:rPr lang="kk-KZ" sz="1100" dirty="0" smtClean="0">
                <a:latin typeface="Times New Roman" panose="02020603050405020304" pitchFamily="18"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батыстан</a:t>
            </a:r>
            <a:r>
              <a:rPr lang="kk-KZ"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3-5 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06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07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Сарсенғожина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Г.А./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27979</TotalTime>
  <Words>580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5480</cp:revision>
  <cp:lastPrinted>2021-07-01T03:56:27Z</cp:lastPrinted>
  <dcterms:created xsi:type="dcterms:W3CDTF">2018-03-27T06:03:00Z</dcterms:created>
  <dcterms:modified xsi:type="dcterms:W3CDTF">2024-11-05T08:03:57Z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