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688497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05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05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340839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160200"/>
            <a:ext cx="4726961"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06</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05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06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күндіз жауын-шашын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(жаңбыр, қар), көктайғақ, бұрқасын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Оңтүстік-шығыстан соғатын жел оңтүстік-батысқа ауысады, күші түнде 9-14, күндіз 15-20, екпіні 23-28, кей уақытта 30 м/с және одан аса. Ауа температурасы түнде 2-4 аяз, күндіз 3-5 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latin typeface="Times New Roman" panose="02020603050405020304" pitchFamily="18" charset="0"/>
                <a:cs typeface="Times New Roman" panose="02020603050405020304" pitchFamily="18" charset="0"/>
              </a:rPr>
              <a:t>07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06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07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Оңтүстік-шығыстан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07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34122</TotalTime>
  <Words>626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5591</cp:revision>
  <cp:lastPrinted>2023-01-16T10:13:34Z</cp:lastPrinted>
  <dcterms:created xsi:type="dcterms:W3CDTF">2018-03-27T06:03:00Z</dcterms:created>
  <dcterms:modified xsi:type="dcterms:W3CDTF">2024-11-05T07:42:49Z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