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50" y="-138"/>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310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ru-RU" altLang="ru-RU" sz="1200" b="1" i="1" dirty="0" smtClean="0">
                          <a:solidFill>
                            <a:schemeClr val="tx2">
                              <a:lumMod val="75000"/>
                            </a:schemeClr>
                          </a:solidFill>
                          <a:latin typeface="Times New Roman" pitchFamily="18" charset="0"/>
                          <a:cs typeface="Times New Roman" pitchFamily="18" charset="0"/>
                        </a:rPr>
                        <a:t>05</a:t>
                      </a:r>
                      <a:r>
                        <a:rPr lang="kk-KZ" altLang="ru-RU" sz="1200" b="1" i="1" dirty="0" smtClean="0">
                          <a:solidFill>
                            <a:schemeClr val="tx2">
                              <a:lumMod val="75000"/>
                            </a:schemeClr>
                          </a:solidFill>
                          <a:latin typeface="Times New Roman" pitchFamily="18" charset="0"/>
                          <a:cs typeface="Times New Roman" pitchFamily="18" charset="0"/>
                        </a:rPr>
                        <a:t>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05</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8170920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16632"/>
            <a:ext cx="4608512" cy="1800493"/>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06</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05</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06</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a:t>
            </a:r>
            <a:r>
              <a:rPr lang="ru-RU" sz="1100" dirty="0"/>
              <a:t> </a:t>
            </a:r>
            <a:r>
              <a:rPr lang="ru-RU" sz="1100" dirty="0" err="1" smtClean="0">
                <a:latin typeface="Times New Roman" pitchFamily="18" charset="0"/>
                <a:cs typeface="Times New Roman" pitchFamily="18" charset="0"/>
              </a:rPr>
              <a:t>күндіз 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к</a:t>
            </a:r>
            <a:r>
              <a:rPr lang="kk-KZ" sz="1100" dirty="0" smtClean="0">
                <a:latin typeface="Times New Roman" pitchFamily="18" charset="0"/>
                <a:cs typeface="Times New Roman" pitchFamily="18" charset="0"/>
              </a:rPr>
              <a:t>өктайғақ, бұрқасын. </a:t>
            </a:r>
            <a:r>
              <a:rPr lang="kk-KZ" sz="1100" dirty="0" smtClean="0">
                <a:latin typeface="Times New Roman" pitchFamily="18" charset="0"/>
                <a:cs typeface="Times New Roman" pitchFamily="18" charset="0"/>
              </a:rPr>
              <a:t>Оңтүстік-шығыстан соғатын жел батысқа ауысады, күші 15-20, күндіз екпіні 25 м/с. Ауа температурасы түнде 3-5, күндіз 1-3 градус аяз.</a:t>
            </a:r>
            <a:endParaRPr lang="kk-KZ" sz="1100" dirty="0">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ru-RU" sz="1100" dirty="0" smtClean="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ru-RU" sz="1100" dirty="0" smtClean="0"/>
              <a:t> </a:t>
            </a:r>
            <a:r>
              <a:rPr lang="kk-KZ" sz="1100" dirty="0" smtClean="0"/>
              <a:t>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Солтүстік-батыстан, 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06</a:t>
            </a:r>
            <a:r>
              <a:rPr lang="kk-KZ"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қарашада, </a:t>
            </a:r>
            <a:r>
              <a:rPr lang="kk-KZ" sz="1100" dirty="0" smtClean="0">
                <a:solidFill>
                  <a:srgbClr val="000000"/>
                </a:solidFill>
                <a:latin typeface="Times New Roman" pitchFamily="18" charset="0"/>
                <a:cs typeface="Times New Roman" pitchFamily="18" charset="0"/>
              </a:rPr>
              <a:t>07 </a:t>
            </a:r>
            <a:r>
              <a:rPr lang="kk-KZ" sz="1100" dirty="0">
                <a:solidFill>
                  <a:schemeClr val="tx1"/>
                </a:solidFill>
                <a:latin typeface="Times New Roman" pitchFamily="18" charset="0"/>
                <a:cs typeface="Times New Roman" pitchFamily="18" charset="0"/>
              </a:rPr>
              <a:t>қарашаға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15619</TotalTime>
  <Words>564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5426</cp:revision>
  <cp:lastPrinted>2021-07-01T03:56:27Z</cp:lastPrinted>
  <dcterms:created xsi:type="dcterms:W3CDTF">2018-03-27T06:03:00Z</dcterms:created>
  <dcterms:modified xsi:type="dcterms:W3CDTF">2024-11-05T08:04:51Z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