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964"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02436732"/>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06 қарашаға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05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a:t>
            </a:r>
            <a:r>
              <a:rPr lang="kk-KZ" sz="1200" dirty="0">
                <a:latin typeface="Times New Roman" panose="02020603050405020304" pitchFamily="18" charset="0"/>
                <a:cs typeface="Times New Roman" panose="02020603050405020304" pitchFamily="18" charset="0"/>
              </a:rPr>
              <a:t>ңбыр, қар</a:t>
            </a:r>
            <a:r>
              <a:rPr lang="ru-RU" sz="1200" dirty="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15-20,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23-28 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15-20,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23-28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51904816"/>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marL="0" indent="0" algn="ctr">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Times New Roman" pitchFamily="18" charset="0"/>
                          <a:cs typeface="Times New Roman" pitchFamily="18" charset="0"/>
                        </a:rPr>
                        <a:t>2122</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Times New Roman" pitchFamily="18" charset="0"/>
                          <a:cs typeface="Times New Roman" pitchFamily="18" charset="0"/>
                        </a:rPr>
                        <a:t>0.424</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22051</TotalTime>
  <Words>561</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4221</cp:revision>
  <cp:lastPrinted>2021-07-01T07:38:07Z</cp:lastPrinted>
  <dcterms:created xsi:type="dcterms:W3CDTF">2018-03-27T06:03:00Z</dcterms:created>
  <dcterms:modified xsi:type="dcterms:W3CDTF">2024-11-05T08:41:50Z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