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651411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соғатын жел оңтүстік-батысқа ауысады, </a:t>
            </a:r>
            <a:r>
              <a:rPr lang="kk-KZ" sz="1200" dirty="0">
                <a:solidFill>
                  <a:prstClr val="black"/>
                </a:solidFill>
                <a:latin typeface="Times New Roman" pitchFamily="18" charset="0"/>
                <a:cs typeface="Times New Roman" pitchFamily="18" charset="0"/>
              </a:rPr>
              <a:t>түнде күші 1-6, күндіз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11-13° 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a:solidFill>
                  <a:prstClr val="black"/>
                </a:solidFill>
                <a:latin typeface="Times New Roman" pitchFamily="18" charset="0"/>
                <a:cs typeface="Times New Roman" pitchFamily="18" charset="0"/>
              </a:rPr>
              <a:t>түстік-</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53923199"/>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20030</TotalTime>
  <Words>584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4058</cp:revision>
  <cp:lastPrinted>2021-07-01T03:56:27Z</cp:lastPrinted>
  <dcterms:created xsi:type="dcterms:W3CDTF">2018-03-27T06:03:00Z</dcterms:created>
  <dcterms:modified xsi:type="dcterms:W3CDTF">2024-11-05T08:06:15Z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