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773536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таңертең және </a:t>
            </a:r>
            <a:r>
              <a:rPr lang="ru-RU" sz="1200" dirty="0" smtClean="0">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kern="1400" dirty="0">
                <a:solidFill>
                  <a:srgbClr val="000000"/>
                </a:solidFill>
                <a:latin typeface="Times New Roman" panose="02020603050405020304" pitchFamily="18" charset="0"/>
                <a:ea typeface="Times New Roman" panose="02020603050405020304" pitchFamily="18" charset="0"/>
              </a:rPr>
              <a:t> қатты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t> </a:t>
            </a:r>
            <a:r>
              <a:rPr lang="ru-RU" sz="1200" dirty="0" smtClean="0">
                <a:latin typeface="Times New Roman" panose="02020603050405020304" pitchFamily="18" charset="0"/>
                <a:cs typeface="Times New Roman" panose="02020603050405020304" pitchFamily="18" charset="0"/>
              </a:rPr>
              <a:t>Шығыс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таңертең және күндіз </a:t>
            </a:r>
            <a:r>
              <a:rPr lang="kk-KZ" sz="1200" kern="1400" dirty="0" smtClean="0">
                <a:solidFill>
                  <a:srgbClr val="000000"/>
                </a:solidFill>
                <a:latin typeface="Times New Roman" panose="02020603050405020304" pitchFamily="18" charset="0"/>
                <a:ea typeface="Times New Roman" panose="02020603050405020304" pitchFamily="18" charset="0"/>
              </a:rPr>
              <a:t>екпіні</a:t>
            </a:r>
            <a:r>
              <a:rPr lang="kk-KZ" sz="1200" dirty="0" smtClean="0"/>
              <a:t> 15-20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ru-RU" sz="1200" dirty="0">
                <a:solidFill>
                  <a:prstClr val="black"/>
                </a:solidFill>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kern="1400" dirty="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28795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0" y="3370870"/>
            <a:ext cx="9906000" cy="11625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21579</TotalTime>
  <Words>597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4269</cp:revision>
  <cp:lastPrinted>2021-07-01T07:38:07Z</cp:lastPrinted>
  <dcterms:created xsi:type="dcterms:W3CDTF">2018-03-27T06:03:00Z</dcterms:created>
  <dcterms:modified xsi:type="dcterms:W3CDTF">2024-11-05T08:40:56Z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