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360" autoAdjust="0"/>
  </p:normalViewPr>
  <p:slideViewPr>
    <p:cSldViewPr>
      <p:cViewPr>
        <p:scale>
          <a:sx n="124" d="100"/>
          <a:sy n="124" d="100"/>
        </p:scale>
        <p:origin x="-168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41903497"/>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310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929806380"/>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0,003</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0,572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қараша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қарашаға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smtClean="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түнде жауын-шашын</a:t>
            </a:r>
            <a:r>
              <a:rPr lang="ru-RU" sz="1200" kern="1400" dirty="0" smtClean="0">
                <a:solidFill>
                  <a:srgbClr val="000000"/>
                </a:solidFill>
                <a:latin typeface="Times New Roman"/>
                <a:ea typeface="Times New Roman"/>
              </a:rPr>
              <a:t> (к</a:t>
            </a:r>
            <a:r>
              <a:rPr lang="kk-KZ" sz="1200" kern="1400" dirty="0" smtClean="0">
                <a:solidFill>
                  <a:srgbClr val="000000"/>
                </a:solidFill>
                <a:latin typeface="Times New Roman"/>
                <a:ea typeface="Times New Roman"/>
              </a:rPr>
              <a:t>өбіне қар</a:t>
            </a:r>
            <a:r>
              <a:rPr lang="ru-RU" sz="1200" kern="1400" dirty="0" smtClean="0">
                <a:solidFill>
                  <a:srgbClr val="000000"/>
                </a:solidFill>
                <a:latin typeface="Times New Roman"/>
                <a:ea typeface="Times New Roman"/>
              </a:rPr>
              <a:t>), б</a:t>
            </a:r>
            <a:r>
              <a:rPr lang="kk-KZ" sz="1200" kern="1400" dirty="0" smtClean="0">
                <a:solidFill>
                  <a:srgbClr val="000000"/>
                </a:solidFill>
                <a:latin typeface="Times New Roman"/>
                <a:ea typeface="Times New Roman"/>
              </a:rPr>
              <a:t>ұрқасын, көктайғақ. </a:t>
            </a:r>
            <a:r>
              <a:rPr lang="kk-KZ" sz="1200" kern="1400" dirty="0" smtClean="0">
                <a:solidFill>
                  <a:srgbClr val="000000"/>
                </a:solidFill>
                <a:latin typeface="Times New Roman"/>
                <a:ea typeface="Times New Roman"/>
              </a:rPr>
              <a:t>С</a:t>
            </a:r>
            <a:r>
              <a:rPr lang="kk-KZ" sz="1200" kern="1400" dirty="0" smtClean="0">
                <a:solidFill>
                  <a:srgbClr val="000000"/>
                </a:solidFill>
                <a:latin typeface="Times New Roman"/>
                <a:ea typeface="Times New Roman"/>
              </a:rPr>
              <a:t>олтүстік-батыстан </a:t>
            </a:r>
            <a:r>
              <a:rPr lang="kk-KZ" sz="1200" kern="1400" dirty="0" smtClean="0">
                <a:solidFill>
                  <a:srgbClr val="000000"/>
                </a:solidFill>
                <a:latin typeface="Times New Roman"/>
                <a:ea typeface="Times New Roman"/>
              </a:rPr>
              <a:t>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9-14</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екпіні </a:t>
            </a:r>
            <a:r>
              <a:rPr lang="kk-KZ" sz="1200" kern="1400" dirty="0" smtClean="0">
                <a:solidFill>
                  <a:srgbClr val="000000"/>
                </a:solidFill>
                <a:latin typeface="Times New Roman"/>
                <a:ea typeface="Times New Roman"/>
              </a:rPr>
              <a:t>18-23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1-3 аяз</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1-3</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жылы.	</a:t>
            </a: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        Көшпелі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 Солтүстік-батыстан жел соғады, күші </a:t>
            </a:r>
            <a:r>
              <a:rPr lang="kk-KZ" sz="1200" kern="1400" dirty="0" smtClean="0">
                <a:solidFill>
                  <a:srgbClr val="000000"/>
                </a:solidFill>
                <a:latin typeface="Times New Roman"/>
                <a:ea typeface="Times New Roman"/>
              </a:rPr>
              <a:t>9-14 </a:t>
            </a:r>
            <a:r>
              <a:rPr lang="kk-KZ" sz="1200" kern="1400" dirty="0" smtClean="0">
                <a:solidFill>
                  <a:srgbClr val="000000"/>
                </a:solidFill>
                <a:latin typeface="Times New Roman"/>
                <a:ea typeface="Times New Roman"/>
              </a:rPr>
              <a:t>м/с. Ауа температурасы 0-2 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4651" y="2327194"/>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24144</TotalTime>
  <Words>555</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4050</cp:revision>
  <cp:lastPrinted>2023-02-06T06:57:51Z</cp:lastPrinted>
  <dcterms:created xsi:type="dcterms:W3CDTF">2018-03-27T06:03:00Z</dcterms:created>
  <dcterms:modified xsi:type="dcterms:W3CDTF">2024-11-05T07:59:19Z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