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5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874172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гололед, метель. Ветер юго-западный 15-20, порывы 23-28, временами 30 м/с и более. Температура воздуха ночью 4-6, днем 3-5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254303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23301</TotalTime>
  <Words>664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4332</cp:revision>
  <cp:lastPrinted>2021-07-01T03:56:27Z</cp:lastPrinted>
  <dcterms:created xsi:type="dcterms:W3CDTF">2018-03-27T06:03:00Z</dcterms:created>
  <dcterms:modified xsi:type="dcterms:W3CDTF">2024-11-06T08:53:06Z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