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2580" y="-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07461673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311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снег), гололед, метель. Ветер юго-западный 15-20, порывы 23-28, временами 30 м/с и более. Температура воздуха ночью 4-6, днем 3-5 мороза.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08 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гололед, метель.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западный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м/с. Температура воздуха ночью 6-8 мороза.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7356324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20711</TotalTime>
  <Words>619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4219</cp:revision>
  <cp:lastPrinted>2021-07-01T03:56:27Z</cp:lastPrinted>
  <dcterms:created xsi:type="dcterms:W3CDTF">2018-03-27T06:03:00Z</dcterms:created>
  <dcterms:modified xsi:type="dcterms:W3CDTF">2024-11-06T08:52:53Z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