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71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127794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47411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88236"/>
            <a:ext cx="4759889" cy="195951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(преимущественно снег),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нем низовая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метель.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Туман.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27844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5086</cp:revision>
  <cp:lastPrinted>2021-07-01T03:56:27Z</cp:lastPrinted>
  <dcterms:created xsi:type="dcterms:W3CDTF">2018-03-27T06:03:00Z</dcterms:created>
  <dcterms:modified xsi:type="dcterms:W3CDTF">2024-11-06T07:44:51Z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