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893972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низовая метель. Ветер западный, юго-западный 7-12, ночью порывы 15 м/с. Температура воздуха ночью 5-7, днем 2-4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8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7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2-7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68795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38205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5108</cp:revision>
  <cp:lastPrinted>2021-02-03T11:37:00Z</cp:lastPrinted>
  <dcterms:created xsi:type="dcterms:W3CDTF">2018-03-27T06:03:00Z</dcterms:created>
  <dcterms:modified xsi:type="dcterms:W3CDTF">2024-11-06T10:37:34Z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