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896933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15-20, порывы 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271187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11423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760" y="30269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25659</TotalTime>
  <Words>688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4357</cp:revision>
  <cp:lastPrinted>2021-10-18T15:52:53Z</cp:lastPrinted>
  <dcterms:created xsi:type="dcterms:W3CDTF">2018-03-27T06:03:00Z</dcterms:created>
  <dcterms:modified xsi:type="dcterms:W3CDTF">2024-11-06T07:34:52Z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