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671021545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311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06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оябрь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47526214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оября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и утром осадки (дождь, снег),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туман. Ветер юго-западный, западный 8-13,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порывы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15-20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08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осадки (дождь, снег), туман.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000241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13912</TotalTime>
  <Words>633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3311</cp:revision>
  <cp:lastPrinted>2021-07-01T03:56:27Z</cp:lastPrinted>
  <dcterms:created xsi:type="dcterms:W3CDTF">2018-03-27T06:03:00Z</dcterms:created>
  <dcterms:modified xsi:type="dcterms:W3CDTF">2024-11-06T07:52:00Z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