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0016EB-80C4-4169-867C-3FC256E285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4320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6635-179E-46FB-B228-E60C1908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E5B2-ED1A-49D4-8879-C3E28C339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4AA5-D46B-435C-B732-4F3A62468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1F83-C6DD-46EA-A5A1-66ADC8FAA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05B5-8097-4374-83CD-E68B46A60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59C1-3EA6-4AD2-9DAF-81D5B0DA1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7328-A040-4887-9831-68791802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955E-64EA-4AE5-B7E2-BC8D619D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1667-35FB-497B-8623-2F4149FCEA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7580-9FFD-42FF-BDC3-306F9E267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B704-6973-4901-ADAE-4881ED88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CE1E59-1896-4420-9046-563BAA8E5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07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Облачно, временами </a:t>
            </a:r>
            <a:r>
              <a:rPr lang="kk-KZ" dirty="0">
                <a:solidFill>
                  <a:schemeClr val="tx1"/>
                </a:solidFill>
              </a:rPr>
              <a:t>осадки (дождь, снег), туман</a:t>
            </a:r>
            <a:r>
              <a:rPr lang="ru-RU" dirty="0">
                <a:solidFill>
                  <a:schemeClr val="tx1"/>
                </a:solidFill>
              </a:rPr>
              <a:t>. Ветер северо-восточный 3-8 м/с. Температура воздуха ночью и днем 1-3 тепла</a:t>
            </a:r>
            <a:r>
              <a:rPr lang="ru-RU" b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</a:t>
            </a:r>
            <a:r>
              <a:rPr lang="ru-RU" dirty="0" smtClean="0">
                <a:solidFill>
                  <a:schemeClr val="tx1"/>
                </a:solidFill>
              </a:rPr>
              <a:t>осадки </a:t>
            </a:r>
            <a:r>
              <a:rPr lang="kk-KZ" dirty="0">
                <a:solidFill>
                  <a:schemeClr val="tx1"/>
                </a:solidFill>
              </a:rPr>
              <a:t>(дождь, снег), туман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северо-восточный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0-2 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ноября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726358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22569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5220</cp:revision>
  <cp:lastPrinted>2021-07-01T09:11:30Z</cp:lastPrinted>
  <dcterms:created xsi:type="dcterms:W3CDTF">2018-03-27T06:03:00Z</dcterms:created>
  <dcterms:modified xsi:type="dcterms:W3CDTF">2024-11-06T06:11:12Z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