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58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406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ночью 15-20, временами 23-28, днем 9-14, порывы 15-20 м/с. Температура воздуха ночью 3-5, днем 2-4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гололед,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25994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700</TotalTime>
  <Words>561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157</cp:revision>
  <cp:lastPrinted>2021-07-01T03:56:27Z</cp:lastPrinted>
  <dcterms:created xsi:type="dcterms:W3CDTF">2024-09-22T07:48:17Z</dcterms:created>
  <dcterms:modified xsi:type="dcterms:W3CDTF">2024-11-06T08:57:14Z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