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6981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(дождь, снег).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15-20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25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1° мороза-1°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порывы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5481" y="22857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294662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21501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4045</cp:revision>
  <cp:lastPrinted>2021-07-01T03:56:27Z</cp:lastPrinted>
  <dcterms:created xsi:type="dcterms:W3CDTF">2018-03-27T06:03:00Z</dcterms:created>
  <dcterms:modified xsi:type="dcterms:W3CDTF">2024-11-06T07:41:46Z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