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6043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00406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</a:t>
            </a:r>
            <a:r>
              <a:rPr lang="ru-RU" sz="1100" dirty="0"/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снег, гололед ), днем дождь, временами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град.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3-5, днем 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27426</TotalTime>
  <Words>608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3583</cp:revision>
  <cp:lastPrinted>2021-10-15T03:50:29Z</cp:lastPrinted>
  <dcterms:created xsi:type="dcterms:W3CDTF">2018-03-27T06:03:00Z</dcterms:created>
  <dcterms:modified xsi:type="dcterms:W3CDTF">2024-11-06T07:59:37Z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