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636313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62069" y="278719"/>
            <a:ext cx="4701383" cy="17081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07 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Облачно, осадки (преимущественно снег), гололед, метель. Ветер юго-западный 15-20 м/с, </a:t>
            </a:r>
            <a:r>
              <a:rPr lang="ru-RU" sz="105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порывы 23-28, 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временами 30 м/с и более. Температура воздуха ночью и днем 1 мороза-1 тепла.</a:t>
            </a: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08 ноября 2024 г.</a:t>
            </a:r>
          </a:p>
          <a:p>
            <a:pPr lvl="0" algn="just"/>
            <a:r>
              <a:rPr lang="kk-KZ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</a:t>
            </a: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осадки (преимущественно снег), гололед, метель.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9-14, порывы 15-20 м/с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3-5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104186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9079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ноября, ночью 08 ноября метеорологические условия будут способствовать 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36702</TotalTime>
  <Words>677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5816</cp:revision>
  <cp:lastPrinted>2021-11-30T05:55:24Z</cp:lastPrinted>
  <dcterms:created xsi:type="dcterms:W3CDTF">2018-03-27T06:03:00Z</dcterms:created>
  <dcterms:modified xsi:type="dcterms:W3CDTF">2024-11-06T07:13:40Z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