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7091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по 20 ч. 07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снег, гололед, метель. Ветер 15-20, временами порывы 23-28 м/с. Температура воздуха ночью 4-6,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по 08 ч. 08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9-14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20510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20757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3378</cp:revision>
  <cp:lastPrinted>2021-07-01T03:56:27Z</cp:lastPrinted>
  <dcterms:created xsi:type="dcterms:W3CDTF">2018-03-27T06:03:00Z</dcterms:created>
  <dcterms:modified xsi:type="dcterms:W3CDTF">2024-11-06T06:19:25Z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