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6325592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311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2724105"/>
              </p:ext>
            </p:extLst>
          </p:nvPr>
        </p:nvGraphicFramePr>
        <p:xfrm>
          <a:off x="4993576" y="4733142"/>
          <a:ext cx="4691064" cy="1662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10443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вечером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осадки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(дождь, снег).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15-20, днем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мороза,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, осадки (дождь, снег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), на дорогах гололедица.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мороза-1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2"/>
            <a:chOff x="517317" y="3968016"/>
            <a:chExt cx="4305218" cy="19015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584724072"/>
                </p:ext>
              </p:extLst>
            </p:nvPr>
          </p:nvGraphicFramePr>
          <p:xfrm>
            <a:off x="517317" y="4866553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 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Н.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Бақытжан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14208</TotalTime>
  <Words>600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3220</cp:revision>
  <cp:lastPrinted>2021-07-01T03:56:27Z</cp:lastPrinted>
  <dcterms:created xsi:type="dcterms:W3CDTF">2018-03-27T06:03:00Z</dcterms:created>
  <dcterms:modified xsi:type="dcterms:W3CDTF">2024-11-06T08:03:43Z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