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580" y="2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57811207"/>
              </p:ext>
            </p:extLst>
          </p:nvPr>
        </p:nvGraphicFramePr>
        <p:xfrm>
          <a:off x="307975" y="2515344"/>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07 қарашаға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06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07 қараша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a:t>
            </a:r>
            <a:r>
              <a:rPr lang="kk-KZ" sz="1200" dirty="0">
                <a:latin typeface="Times New Roman" panose="02020603050405020304" pitchFamily="18" charset="0"/>
                <a:cs typeface="Times New Roman" panose="02020603050405020304" pitchFamily="18" charset="0"/>
              </a:rPr>
              <a:t>ңбыр, 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23-28,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30 м/с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одан</a:t>
            </a:r>
            <a:r>
              <a:rPr lang="ru-RU" sz="1200" dirty="0">
                <a:latin typeface="Times New Roman" panose="02020603050405020304" pitchFamily="18" charset="0"/>
                <a:cs typeface="Times New Roman" panose="02020603050405020304" pitchFamily="18" charset="0"/>
              </a:rPr>
              <a:t> аса.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3-5 градус </a:t>
            </a:r>
            <a:r>
              <a:rPr lang="ru-RU" sz="1200" dirty="0" err="1">
                <a:latin typeface="Times New Roman" panose="02020603050405020304" pitchFamily="18" charset="0"/>
                <a:cs typeface="Times New Roman" panose="02020603050405020304" pitchFamily="18" charset="0"/>
              </a:rPr>
              <a:t>жылы</a:t>
            </a:r>
            <a:r>
              <a:rPr lang="ru-RU" sz="120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08 қарашаға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07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08 қараша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6-8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80522892"/>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20698</TotalTime>
  <Words>586</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4238</cp:revision>
  <cp:lastPrinted>2021-07-01T03:56:27Z</cp:lastPrinted>
  <dcterms:created xsi:type="dcterms:W3CDTF">2018-03-27T06:03:00Z</dcterms:created>
  <dcterms:modified xsi:type="dcterms:W3CDTF">2024-11-06T08:52:37Z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