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58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344887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07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временами 23-28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08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9469" y="2567575"/>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04804711"/>
              </p:ext>
            </p:extLst>
          </p:nvPr>
        </p:nvGraphicFramePr>
        <p:xfrm>
          <a:off x="5027448" y="4173056"/>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360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Жайнакова З.Ж./Барышева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21244</TotalTime>
  <Words>519</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4149</cp:revision>
  <cp:lastPrinted>2021-07-01T07:38:07Z</cp:lastPrinted>
  <dcterms:created xsi:type="dcterms:W3CDTF">2018-03-27T06:03:00Z</dcterms:created>
  <dcterms:modified xsi:type="dcterms:W3CDTF">2024-11-06T08:57:13Z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