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52713271"/>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7 </a:t>
            </a:r>
            <a:r>
              <a:rPr lang="kk-KZ" altLang="ru-RU" sz="1200" b="1" dirty="0" smtClean="0">
                <a:latin typeface="Times New Roman" pitchFamily="18" charset="0"/>
                <a:cs typeface="Times New Roman" pitchFamily="18" charset="0"/>
              </a:rPr>
              <a:t>қарашаға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6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7</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түнде </a:t>
            </a:r>
            <a:r>
              <a:rPr lang="kk-KZ" sz="1200" dirty="0" smtClean="0">
                <a:latin typeface="Times New Roman" panose="02020603050405020304" pitchFamily="18" charset="0"/>
                <a:cs typeface="Times New Roman" panose="02020603050405020304" pitchFamily="18" charset="0"/>
              </a:rPr>
              <a:t>қар жауады</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жаяу </a:t>
            </a:r>
            <a:r>
              <a:rPr lang="kk-KZ" sz="1200" dirty="0" smtClean="0">
                <a:latin typeface="Times New Roman" panose="02020603050405020304" pitchFamily="18" charset="0"/>
                <a:cs typeface="Times New Roman" panose="02020603050405020304" pitchFamily="18" charset="0"/>
              </a:rPr>
              <a:t>бұрқасын болады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Батыстан, о</a:t>
            </a:r>
            <a:r>
              <a:rPr lang="kk-KZ" sz="1200" dirty="0" smtClean="0">
                <a:latin typeface="Times New Roman" panose="02020603050405020304" pitchFamily="18" charset="0"/>
                <a:cs typeface="Times New Roman" panose="02020603050405020304" pitchFamily="18" charset="0"/>
              </a:rPr>
              <a:t>ңтүстік-батыстан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түнде екпіні 15 </a:t>
            </a:r>
            <a:r>
              <a:rPr lang="kk-KZ" sz="1200" dirty="0" smtClean="0">
                <a:latin typeface="Times New Roman" panose="02020603050405020304" pitchFamily="18" charset="0"/>
                <a:cs typeface="Times New Roman" panose="02020603050405020304" pitchFamily="18" charset="0"/>
              </a:rPr>
              <a:t>м/с. </a:t>
            </a:r>
            <a:r>
              <a:rPr lang="kk-KZ" sz="1200" dirty="0">
                <a:latin typeface="Times New Roman" panose="02020603050405020304" pitchFamily="18" charset="0"/>
                <a:cs typeface="Times New Roman" panose="02020603050405020304" pitchFamily="18" charset="0"/>
              </a:rPr>
              <a:t>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5-7, күндіз 2-4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суық </a:t>
            </a:r>
            <a:r>
              <a:rPr lang="kk-KZ" sz="1200" dirty="0">
                <a:latin typeface="Times New Roman" panose="02020603050405020304" pitchFamily="18" charset="0"/>
                <a:cs typeface="Times New Roman" panose="02020603050405020304" pitchFamily="18" charset="0"/>
              </a:rPr>
              <a:t>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a:solidFill>
                  <a:srgbClr val="000000"/>
                </a:solidFill>
                <a:latin typeface="Times New Roman" pitchFamily="18" charset="0"/>
                <a:cs typeface="Times New Roman" pitchFamily="18" charset="0"/>
              </a:rPr>
              <a:t>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қарашаға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7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Оңтүстіктен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a:t>
            </a:r>
            <a:r>
              <a:rPr lang="kk-KZ" sz="1200">
                <a:latin typeface="Times New Roman" panose="02020603050405020304" pitchFamily="18" charset="0"/>
                <a:cs typeface="Times New Roman" panose="02020603050405020304" pitchFamily="18" charset="0"/>
              </a:rPr>
              <a:t>температурасы </a:t>
            </a:r>
            <a:r>
              <a:rPr lang="kk-KZ" sz="1200" smtClean="0">
                <a:latin typeface="Times New Roman" panose="02020603050405020304" pitchFamily="18" charset="0"/>
                <a:cs typeface="Times New Roman" panose="02020603050405020304" pitchFamily="18" charset="0"/>
              </a:rPr>
              <a:t>5-7 </a:t>
            </a:r>
            <a:r>
              <a:rPr lang="kk-KZ" sz="1200" dirty="0" smtClean="0">
                <a:latin typeface="Times New Roman" panose="02020603050405020304" pitchFamily="18" charset="0"/>
                <a:cs typeface="Times New Roman" panose="02020603050405020304" pitchFamily="18" charset="0"/>
              </a:rPr>
              <a:t>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49275932"/>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2176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24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075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5779" y="231084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7 </a:t>
            </a:r>
            <a:r>
              <a:rPr lang="kk-KZ" sz="1200" dirty="0" smtClean="0">
                <a:solidFill>
                  <a:schemeClr val="tx1"/>
                </a:solidFill>
                <a:latin typeface="Times New Roman" panose="02020603050405020304" pitchFamily="18" charset="0"/>
                <a:cs typeface="Times New Roman" panose="02020603050405020304" pitchFamily="18" charset="0"/>
              </a:rPr>
              <a:t>қарашада, </a:t>
            </a:r>
            <a:r>
              <a:rPr lang="kk-KZ" sz="1200" dirty="0">
                <a:solidFill>
                  <a:schemeClr val="tx1"/>
                </a:solidFill>
                <a:latin typeface="Times New Roman" panose="02020603050405020304" pitchFamily="18" charset="0"/>
                <a:cs typeface="Times New Roman" panose="02020603050405020304" pitchFamily="18" charset="0"/>
              </a:rPr>
              <a:t>8</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қарашада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А.А./Сұлтанова 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19515</TotalTime>
  <Words>528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4965</cp:revision>
  <cp:lastPrinted>2021-07-01T07:38:07Z</cp:lastPrinted>
  <dcterms:created xsi:type="dcterms:W3CDTF">2018-03-27T06:03:00Z</dcterms:created>
  <dcterms:modified xsi:type="dcterms:W3CDTF">2024-11-06T10:39:41Z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