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07 қараша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06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07</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кей уақыттарда жауын-шашын (жаңбыр, қар). Оңтүстік-батыстан ж</a:t>
            </a:r>
            <a:r>
              <a:rPr lang="kk-KZ" sz="1200" dirty="0" smtClean="0">
                <a:latin typeface="Times New Roman" pitchFamily="18" charset="0"/>
                <a:cs typeface="Times New Roman" pitchFamily="18" charset="0"/>
              </a:rPr>
              <a:t>ел </a:t>
            </a:r>
            <a:r>
              <a:rPr lang="kk-KZ" sz="1200" dirty="0" smtClean="0">
                <a:latin typeface="Times New Roman" pitchFamily="18" charset="0"/>
                <a:cs typeface="Times New Roman" pitchFamily="18" charset="0"/>
              </a:rPr>
              <a:t>соғады, күші </a:t>
            </a:r>
            <a:r>
              <a:rPr lang="kk-KZ" sz="1200" dirty="0" smtClean="0">
                <a:latin typeface="Times New Roman" pitchFamily="18" charset="0"/>
                <a:cs typeface="Times New Roman" pitchFamily="18" charset="0"/>
              </a:rPr>
              <a:t>9-14, түнде 1-3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08 қараша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07</a:t>
            </a:r>
            <a:r>
              <a:rPr lang="kk-KZ" altLang="ru-RU" sz="1050" b="1" dirty="0" smtClean="0">
                <a:latin typeface="Times New Roman" pitchFamily="18" charset="0"/>
                <a:ea typeface="Times New Roman KZ" pitchFamily="18" charset="0"/>
                <a:cs typeface="Times New Roman" pitchFamily="18" charset="0"/>
              </a:rPr>
              <a:t> 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08 </a:t>
            </a:r>
            <a:r>
              <a:rPr lang="kk-KZ" altLang="ru-RU" sz="1050" b="1" dirty="0"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жауын-шашын. </a:t>
            </a:r>
            <a:r>
              <a:rPr lang="kk-KZ" sz="1200" dirty="0" smtClean="0">
                <a:latin typeface="Times New Roman KZ" pitchFamily="18" charset="0"/>
                <a:ea typeface="Times New Roman KZ" pitchFamily="18" charset="0"/>
              </a:rPr>
              <a:t>Оңтүстік-батыстан</a:t>
            </a:r>
            <a:r>
              <a:rPr lang="kk-KZ" sz="1200" dirty="0" smtClean="0">
                <a:latin typeface="Times New Roman" pitchFamily="18" charset="0"/>
                <a:cs typeface="Times New Roman" pitchFamily="18" charset="0"/>
              </a:rPr>
              <a:t> жел соғады, күші 3-8 м/с. Ауа температурасы 1-3 градус </a:t>
            </a:r>
            <a:r>
              <a:rPr lang="kk-KZ" sz="1200" dirty="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07</a:t>
            </a:r>
            <a:r>
              <a:rPr lang="kk-KZ" sz="1200" dirty="0" smtClean="0">
                <a:solidFill>
                  <a:schemeClr val="tx1"/>
                </a:solidFill>
                <a:latin typeface="Times New Roman" panose="02020603050405020304" pitchFamily="18" charset="0"/>
                <a:cs typeface="Times New Roman" panose="02020603050405020304" pitchFamily="18" charset="0"/>
              </a:rPr>
              <a:t> </a:t>
            </a:r>
            <a:r>
              <a:rPr lang="kk-KZ" altLang="ru-RU" sz="1200" dirty="0" smtClean="0">
                <a:solidFill>
                  <a:schemeClr val="tx1"/>
                </a:solidFill>
                <a:latin typeface="Times New Roman" pitchFamily="18" charset="0"/>
                <a:ea typeface="Times New Roman KZ" pitchFamily="18" charset="0"/>
                <a:cs typeface="Times New Roman" pitchFamily="18" charset="0"/>
              </a:rPr>
              <a:t>қараша</a:t>
            </a:r>
            <a:r>
              <a:rPr lang="kk-KZ" sz="1200" dirty="0" smtClean="0">
                <a:solidFill>
                  <a:schemeClr val="tx1"/>
                </a:solidFill>
                <a:latin typeface="Times New Roman" panose="02020603050405020304" pitchFamily="18" charset="0"/>
                <a:cs typeface="Times New Roman" panose="02020603050405020304" pitchFamily="18" charset="0"/>
              </a:rPr>
              <a:t>, 08 қараша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3260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19961</TotalTime>
  <Words>534</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4590</cp:revision>
  <cp:lastPrinted>2021-07-01T03:56:27Z</cp:lastPrinted>
  <dcterms:created xsi:type="dcterms:W3CDTF">2018-03-27T06:03:00Z</dcterms:created>
  <dcterms:modified xsi:type="dcterms:W3CDTF">2024-11-06T07:35:42Z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