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4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254876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11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қ</a:t>
            </a:r>
            <a:r>
              <a:rPr lang="" altLang="ru-RU" sz="1200" b="1" dirty="0" smtClean="0">
                <a:latin typeface="Times New Roman" panose="02020603050405020304" pitchFamily="18" charset="0"/>
                <a:cs typeface="Times New Roman" panose="02020603050405020304" pitchFamily="18" charset="0"/>
              </a:rPr>
              <a:t>а</a:t>
            </a:r>
            <a:r>
              <a:rPr lang="ru-RU" altLang="ru-RU" sz="1200" b="1" dirty="0" err="1" smtClean="0">
                <a:latin typeface="Times New Roman" panose="02020603050405020304" pitchFamily="18" charset="0"/>
                <a:cs typeface="Times New Roman" panose="02020603050405020304" pitchFamily="18" charset="0"/>
              </a:rPr>
              <a:t>раша</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06 </a:t>
            </a:r>
            <a:r>
              <a:rPr lang="kk-KZ" altLang="ru-RU" sz="1200" b="1" dirty="0">
                <a:latin typeface="Times New Roman" pitchFamily="18" charset="0"/>
                <a:cs typeface="Times New Roman" pitchFamily="18" charset="0"/>
              </a:rPr>
              <a:t>қараша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smtClean="0">
                <a:solidFill>
                  <a:prstClr val="black"/>
                </a:solidFill>
                <a:latin typeface="Times New Roman" pitchFamily="18" charset="0"/>
                <a:cs typeface="Times New Roman" pitchFamily="18" charset="0"/>
              </a:rPr>
              <a:t>, жауын-шашын (жаңбыр, қар)</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a:t>
            </a:r>
            <a:r>
              <a:rPr lang="ru-RU" sz="1200" dirty="0" err="1" smtClean="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15-20, екпіні 25 </a:t>
            </a:r>
            <a:r>
              <a:rPr lang="ru-RU" sz="1200" dirty="0" smtClean="0">
                <a:solidFill>
                  <a:prstClr val="black"/>
                </a:solidFill>
                <a:latin typeface="Times New Roman" pitchFamily="18" charset="0"/>
                <a:cs typeface="Times New Roman" pitchFamily="18" charset="0"/>
              </a:rPr>
              <a:t>м/с</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және күндіз 0-2° </a:t>
            </a:r>
            <a:r>
              <a:rPr lang="kk-KZ" sz="1200" dirty="0" smtClean="0">
                <a:solidFill>
                  <a:prstClr val="black"/>
                </a:solidFill>
                <a:latin typeface="Times New Roman" pitchFamily="18" charset="0"/>
                <a:cs typeface="Times New Roman" pitchFamily="18" charset="0"/>
              </a:rPr>
              <a:t>жылы.</a:t>
            </a:r>
            <a:endParaRPr lang="kk-KZ" sz="400" dirty="0" smtClean="0">
              <a:solidFill>
                <a:prstClr val="black"/>
              </a:solidFill>
              <a:latin typeface="Times New Roman" pitchFamily="18" charset="0"/>
              <a:cs typeface="Times New Roman" pitchFamily="18" charset="0"/>
            </a:endParaRP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қарашаға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қараша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a:t>
            </a:r>
            <a:r>
              <a:rPr lang="kk-KZ"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ru-RU" sz="1200" dirty="0">
                <a:solidFill>
                  <a:prstClr val="black"/>
                </a:solidFill>
                <a:latin typeface="Times New Roman" pitchFamily="18" charset="0"/>
                <a:cs typeface="Times New Roman" pitchFamily="18" charset="0"/>
              </a:rPr>
              <a:t>ң</a:t>
            </a:r>
            <a:r>
              <a:rPr lang="kk-KZ" sz="1200" dirty="0" smtClean="0">
                <a:solidFill>
                  <a:prstClr val="black"/>
                </a:solidFill>
                <a:latin typeface="Times New Roman" pitchFamily="18" charset="0"/>
                <a:cs typeface="Times New Roman" pitchFamily="18" charset="0"/>
              </a:rPr>
              <a:t>түстік-</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9-14,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15-20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8263083"/>
              </p:ext>
            </p:extLst>
          </p:nvPr>
        </p:nvGraphicFramePr>
        <p:xfrm>
          <a:off x="4998388" y="3903991"/>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1" name="TextBox 13"/>
          <p:cNvSpPr txBox="1"/>
          <p:nvPr/>
        </p:nvSpPr>
        <p:spPr>
          <a:xfrm>
            <a:off x="5025122" y="226163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сей</a:t>
            </a:r>
            <a:r>
              <a:rPr lang="kk-KZ" sz="1200" dirty="0" smtClean="0">
                <a:solidFill>
                  <a:prstClr val="black"/>
                </a:solidFill>
                <a:latin typeface="Times New Roman" panose="02020603050405020304" pitchFamily="18" charset="0"/>
                <a:cs typeface="Times New Roman" panose="02020603050405020304" pitchFamily="18" charset="0"/>
              </a:rPr>
              <a:t>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4997401" y="3151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23297</TotalTime>
  <Words>644</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4280</cp:revision>
  <cp:lastPrinted>2021-07-01T03:56:27Z</cp:lastPrinted>
  <dcterms:created xsi:type="dcterms:W3CDTF">2018-03-27T06:03:00Z</dcterms:created>
  <dcterms:modified xsi:type="dcterms:W3CDTF">2024-11-06T07:34:50Z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