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964" autoAdjust="0"/>
  </p:normalViewPr>
  <p:slideViewPr>
    <p:cSldViewPr showGuides="1">
      <p:cViewPr>
        <p:scale>
          <a:sx n="125" d="100"/>
          <a:sy n="125" d="100"/>
        </p:scale>
        <p:origin x="2580"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27701775"/>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қарашаға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қараша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err="1" smtClean="0">
                <a:latin typeface="Times New Roman" panose="02020603050405020304" pitchFamily="18" charset="0"/>
                <a:cs typeface="Times New Roman" panose="02020603050405020304" pitchFamily="18" charset="0"/>
              </a:rPr>
              <a:t>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23-28</a:t>
            </a:r>
            <a:r>
              <a:rPr lang="ru-RU" sz="1200" dirty="0" smtClean="0">
                <a:latin typeface="Times New Roman" panose="02020603050405020304" pitchFamily="18" charset="0"/>
                <a:cs typeface="Times New Roman" panose="02020603050405020304" pitchFamily="18" charset="0"/>
              </a:rPr>
              <a:t> м/с</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dirty="0" smtClean="0">
                <a:solidFill>
                  <a:schemeClr val="tx1"/>
                </a:solidFill>
                <a:latin typeface="Times New Roman" pitchFamily="18" charset="0"/>
                <a:cs typeface="Times New Roman" pitchFamily="18" charset="0"/>
                <a:sym typeface="+mn-ea"/>
              </a:rPr>
              <a:t> 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3414857"/>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22062</TotalTime>
  <Words>550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4224</cp:revision>
  <cp:lastPrinted>2021-07-01T07:38:07Z</cp:lastPrinted>
  <dcterms:created xsi:type="dcterms:W3CDTF">2018-03-27T06:03:00Z</dcterms:created>
  <dcterms:modified xsi:type="dcterms:W3CDTF">2024-11-06T09:03:16Z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