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444"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14298111"/>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3</a:t>
                      </a:r>
                      <a:r>
                        <a:rPr lang="ru-RU" altLang="x-none" sz="1600" b="1" i="1" dirty="0" smtClean="0">
                          <a:solidFill>
                            <a:srgbClr val="002060"/>
                          </a:solidFill>
                          <a:latin typeface="Times New Roman" panose="02020603050405020304" pitchFamily="18" charset="0"/>
                          <a:cs typeface="Times New Roman" panose="02020603050405020304" pitchFamily="18" charset="0"/>
                        </a:rPr>
                        <a:t>11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06 қ</a:t>
                      </a:r>
                      <a:r>
                        <a:rPr lang="" altLang="zh-CN" sz="1200" b="1" i="1" baseline="0" dirty="0" smtClean="0">
                          <a:solidFill>
                            <a:srgbClr val="002060"/>
                          </a:solidFill>
                          <a:latin typeface="Times New Roman" panose="02020603050405020304" pitchFamily="18" charset="0"/>
                          <a:cs typeface="Times New Roman" panose="02020603050405020304" pitchFamily="18" charset="0"/>
                        </a:rPr>
                        <a:t>а</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2018" y="3756495"/>
            <a:ext cx="4955395"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a:latin typeface="Times New Roman" panose="02020603050405020304" pitchFamily="18" charset="0"/>
                <a:cs typeface="Times New Roman" panose="02020603050405020304" pitchFamily="18" charset="0"/>
              </a:rPr>
              <a:t>қ</a:t>
            </a:r>
            <a:r>
              <a:rPr lang="" altLang="ru-RU" sz="1200" b="1" dirty="0" smtClean="0">
                <a:latin typeface="Times New Roman" panose="02020603050405020304" pitchFamily="18" charset="0"/>
                <a:cs typeface="Times New Roman" panose="02020603050405020304" pitchFamily="18" charset="0"/>
              </a:rPr>
              <a:t>а</a:t>
            </a:r>
            <a:r>
              <a:rPr lang="kk-KZ" altLang="ru-RU" sz="1200" b="1" dirty="0" smtClean="0">
                <a:latin typeface="Times New Roman" panose="02020603050405020304" pitchFamily="18" charset="0"/>
                <a:cs typeface="Times New Roman" panose="02020603050405020304" pitchFamily="18" charset="0"/>
              </a:rPr>
              <a:t>рашаға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03468" y="201990"/>
            <a:ext cx="4908111" cy="2077492"/>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a:latin typeface="Times New Roman" panose="02020603050405020304" pitchFamily="18" charset="0"/>
                <a:cs typeface="Times New Roman" panose="02020603050405020304" pitchFamily="18" charset="0"/>
              </a:rPr>
              <a:t>қарашаға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itchFamily="18" charset="0"/>
                <a:cs typeface="Times New Roman" pitchFamily="18" charset="0"/>
              </a:rPr>
              <a:t>06 </a:t>
            </a:r>
            <a:r>
              <a:rPr lang="kk-KZ" altLang="ru-RU" sz="1200" b="1" dirty="0">
                <a:latin typeface="Times New Roman" pitchFamily="18" charset="0"/>
                <a:cs typeface="Times New Roman" pitchFamily="18" charset="0"/>
              </a:rPr>
              <a:t>қараша 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07 </a:t>
            </a:r>
            <a:r>
              <a:rPr 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Бұ</a:t>
            </a:r>
            <a:r>
              <a:rPr lang="kk-KZ" sz="12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түнде жауын-шашын (ж</a:t>
            </a:r>
            <a:r>
              <a:rPr lang="kk-KZ" sz="1200" dirty="0" smtClean="0">
                <a:solidFill>
                  <a:prstClr val="black"/>
                </a:solidFill>
                <a:latin typeface="Times New Roman" pitchFamily="18" charset="0"/>
                <a:cs typeface="Times New Roman" pitchFamily="18" charset="0"/>
              </a:rPr>
              <a:t>аңбыр, қар)</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a:t>
            </a:r>
            <a:r>
              <a:rPr lang="ru-RU" sz="1200" dirty="0" err="1" smtClean="0">
                <a:solidFill>
                  <a:prstClr val="black"/>
                </a:solidFill>
                <a:latin typeface="Times New Roman" pitchFamily="18" charset="0"/>
                <a:cs typeface="Times New Roman" pitchFamily="18" charset="0"/>
              </a:rPr>
              <a:t>ң</a:t>
            </a:r>
            <a:r>
              <a:rPr lang="kk-KZ" sz="1200" dirty="0" smtClean="0">
                <a:solidFill>
                  <a:prstClr val="black"/>
                </a:solidFill>
                <a:latin typeface="Times New Roman" pitchFamily="18" charset="0"/>
                <a:cs typeface="Times New Roman" pitchFamily="18" charset="0"/>
              </a:rPr>
              <a:t>түстік-батыстан соғады, күші 15-20, екпіні 25</a:t>
            </a:r>
            <a:r>
              <a:rPr lang="ru-RU" sz="1200" dirty="0" smtClean="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 температурасы түнде </a:t>
            </a:r>
            <a:r>
              <a:rPr lang="kk-KZ" sz="1200" dirty="0">
                <a:solidFill>
                  <a:prstClr val="black"/>
                </a:solidFill>
                <a:latin typeface="Times New Roman" pitchFamily="18" charset="0"/>
                <a:cs typeface="Times New Roman" pitchFamily="18" charset="0"/>
              </a:rPr>
              <a:t>1</a:t>
            </a:r>
            <a:r>
              <a:rPr lang="kk-KZ" sz="1200" dirty="0" smtClean="0">
                <a:solidFill>
                  <a:prstClr val="black"/>
                </a:solidFill>
                <a:latin typeface="Times New Roman" pitchFamily="18" charset="0"/>
                <a:cs typeface="Times New Roman" pitchFamily="18" charset="0"/>
              </a:rPr>
              <a:t>° аяз-1° жылы,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3-5</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a:t>
            </a:r>
            <a:endParaRPr lang="kk-KZ" sz="400" dirty="0">
              <a:solidFill>
                <a:prstClr val="black"/>
              </a:solidFill>
              <a:latin typeface="Times New Roman" pitchFamily="18" charset="0"/>
              <a:cs typeface="Times New Roman" pitchFamily="18" charset="0"/>
            </a:endParaRPr>
          </a:p>
          <a:p>
            <a:pPr lvl="0" indent="185738" algn="just"/>
            <a:endParaRPr lang="kk-KZ" sz="400" dirty="0">
              <a:solidFill>
                <a:prstClr val="black"/>
              </a:solidFill>
              <a:latin typeface="Times New Roman" pitchFamily="18" charset="0"/>
              <a:cs typeface="Times New Roman" pitchFamily="18" charset="0"/>
            </a:endParaRPr>
          </a:p>
          <a:p>
            <a:pPr lvl="0" indent="185738" algn="just"/>
            <a:endParaRPr lang="kk-KZ" sz="1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a:latin typeface="Times New Roman" panose="02020603050405020304" pitchFamily="18" charset="0"/>
                <a:cs typeface="Times New Roman" panose="02020603050405020304" pitchFamily="18" charset="0"/>
              </a:rPr>
              <a:t>қарашаға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07 </a:t>
            </a:r>
            <a:r>
              <a:rPr lang="kk-KZ" altLang="ru-RU" sz="1200" b="1" dirty="0">
                <a:latin typeface="Times New Roman" panose="02020603050405020304" pitchFamily="18" charset="0"/>
                <a:cs typeface="Times New Roman" panose="02020603050405020304" pitchFamily="18" charset="0"/>
              </a:rPr>
              <a:t>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08 </a:t>
            </a:r>
            <a:r>
              <a:rPr lang="ru-RU" sz="1200" b="1" dirty="0" err="1">
                <a:latin typeface="Times New Roman" panose="02020603050405020304" pitchFamily="18" charset="0"/>
                <a:cs typeface="Times New Roman" panose="02020603050405020304" pitchFamily="18" charset="0"/>
              </a:rPr>
              <a:t>қараша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Көшпелі бұ</a:t>
            </a:r>
            <a:r>
              <a:rPr lang="kk-KZ" sz="12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 sz="1200" dirty="0">
                <a:solidFill>
                  <a:prstClr val="black"/>
                </a:solidFill>
                <a:latin typeface="Times New Roman" pitchFamily="18" charset="0"/>
                <a:cs typeface="Times New Roman" pitchFamily="18" charset="0"/>
              </a:rPr>
              <a:t>о</a:t>
            </a:r>
            <a:r>
              <a:rPr lang="ru-RU" sz="1200" dirty="0">
                <a:solidFill>
                  <a:prstClr val="black"/>
                </a:solidFill>
                <a:latin typeface="Times New Roman" pitchFamily="18" charset="0"/>
                <a:cs typeface="Times New Roman" pitchFamily="18" charset="0"/>
              </a:rPr>
              <a:t>ң</a:t>
            </a:r>
            <a:r>
              <a:rPr lang="kk-KZ" sz="1200" dirty="0">
                <a:solidFill>
                  <a:prstClr val="black"/>
                </a:solidFill>
                <a:latin typeface="Times New Roman" pitchFamily="18" charset="0"/>
                <a:cs typeface="Times New Roman" pitchFamily="18" charset="0"/>
              </a:rPr>
              <a:t>түстік-</a:t>
            </a:r>
            <a:r>
              <a:rPr lang="ru-RU" sz="1200" dirty="0" err="1">
                <a:solidFill>
                  <a:prstClr val="black"/>
                </a:solidFill>
                <a:latin typeface="Times New Roman" pitchFamily="18" charset="0"/>
                <a:cs typeface="Times New Roman" pitchFamily="18" charset="0"/>
              </a:rPr>
              <a:t>батыстан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9-14, </a:t>
            </a:r>
            <a:r>
              <a:rPr lang="ru-RU" sz="1200" dirty="0" err="1">
                <a:solidFill>
                  <a:prstClr val="black"/>
                </a:solidFill>
                <a:latin typeface="Times New Roman" pitchFamily="18" charset="0"/>
                <a:cs typeface="Times New Roman" pitchFamily="18" charset="0"/>
              </a:rPr>
              <a:t>екпіні</a:t>
            </a:r>
            <a:r>
              <a:rPr lang="ru-RU" sz="1200" dirty="0">
                <a:solidFill>
                  <a:prstClr val="black"/>
                </a:solidFill>
                <a:latin typeface="Times New Roman" pitchFamily="18" charset="0"/>
                <a:cs typeface="Times New Roman" pitchFamily="18" charset="0"/>
              </a:rPr>
              <a:t> 15-20 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2-4</a:t>
            </a:r>
            <a:r>
              <a:rPr lang="kk-KZ" sz="1200" dirty="0" smtClean="0">
                <a:solidFill>
                  <a:prstClr val="black"/>
                </a:solidFill>
                <a:latin typeface="Times New Roman" pitchFamily="18" charset="0"/>
                <a:cs typeface="Times New Roman" pitchFamily="18" charset="0"/>
              </a:rPr>
              <a:t>° аяз </a:t>
            </a:r>
            <a:r>
              <a:rPr lang="kk-KZ" sz="1200" dirty="0">
                <a:solidFill>
                  <a:prstClr val="black"/>
                </a:solidFill>
                <a:latin typeface="Times New Roman" pitchFamily="18" charset="0"/>
                <a:cs typeface="Times New Roman" pitchFamily="18" charset="0"/>
              </a:rPr>
              <a:t>болады.</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4959631" y="2480425"/>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төмен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4959631" y="339545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640348799"/>
              </p:ext>
            </p:extLst>
          </p:nvPr>
        </p:nvGraphicFramePr>
        <p:xfrm>
          <a:off x="4948736" y="4293096"/>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0,561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7707" y="5787948"/>
            <a:ext cx="4320480" cy="461665"/>
          </a:xfrm>
          <a:prstGeom prst="rect">
            <a:avLst/>
          </a:prstGeom>
          <a:solidFill>
            <a:schemeClr val="bg1"/>
          </a:solidFill>
          <a:ln w="9525">
            <a:noFill/>
          </a:ln>
        </p:spPr>
        <p:txBody>
          <a:bodyPr wrap="square">
            <a:spAutoFit/>
          </a:bodyPr>
          <a:lstStyle/>
          <a:p>
            <a:pPr eaLnBrk="0" hangingPunct="0"/>
            <a:endParaRPr lang="en-US" altLang="ru-RU" sz="1200" b="1" i="1" dirty="0" smtClean="0">
              <a:solidFill>
                <a:srgbClr val="000000"/>
              </a:solidFill>
              <a:latin typeface="Times New Roman" panose="02020603050405020304" pitchFamily="18" charset="0"/>
              <a:cs typeface="Times New Roman" panose="02020603050405020304" pitchFamily="18" charset="0"/>
            </a:endParaRPr>
          </a:p>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Иманғабасова А.Т. / </a:t>
            </a:r>
            <a:r>
              <a:rPr lang="kk-KZ" altLang="ru-RU" sz="1200" b="1" i="1" dirty="0" smtClean="0">
                <a:solidFill>
                  <a:srgbClr val="000000"/>
                </a:solidFill>
                <a:latin typeface="Times New Roman" panose="02020603050405020304" pitchFamily="18" charset="0"/>
                <a:cs typeface="Times New Roman" panose="02020603050405020304" pitchFamily="18" charset="0"/>
              </a:rPr>
              <a:t>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76882404"/>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20036</TotalTime>
  <Words>587</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4063</cp:revision>
  <cp:lastPrinted>2021-07-01T03:56:27Z</cp:lastPrinted>
  <dcterms:created xsi:type="dcterms:W3CDTF">2018-03-27T06:03:00Z</dcterms:created>
  <dcterms:modified xsi:type="dcterms:W3CDTF">2024-11-06T07:41:43Z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