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295155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2718824"/>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1067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0.213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49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3083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кешке жауын-шашын (жаңбыр, қар).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a:t>
            </a:r>
            <a:r>
              <a:rPr lang="ru-RU" sz="1200" dirty="0" smtClean="0">
                <a:solidFill>
                  <a:srgbClr val="000000"/>
                </a:solidFill>
                <a:latin typeface="Times New Roman" panose="02020603050405020304" pitchFamily="18" charset="0"/>
                <a:cs typeface="Times New Roman" panose="02020603050405020304" pitchFamily="18" charset="0"/>
                <a:sym typeface="+mn-ea"/>
              </a:rPr>
              <a:t>-</a:t>
            </a:r>
            <a:r>
              <a:rPr lang="kk-KZ" sz="1200" dirty="0"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smtClean="0">
                <a:solidFill>
                  <a:srgbClr val="000000"/>
                </a:solidFill>
                <a:latin typeface="Times New Roman" panose="02020603050405020304" pitchFamily="18" charset="0"/>
                <a:cs typeface="Times New Roman" panose="02020603050405020304" pitchFamily="18" charset="0"/>
                <a:sym typeface="+mn-ea"/>
              </a:rPr>
              <a:t> 15-20,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9-14</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0-2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08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жауын-шашын (жаңбыр, қар), жолдарда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қараша</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қарашаға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1219555563"/>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14867</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3315</cp:revision>
  <cp:lastPrinted>2021-07-01T07:38:07Z</cp:lastPrinted>
  <dcterms:created xsi:type="dcterms:W3CDTF">2018-03-27T06:03:00Z</dcterms:created>
  <dcterms:modified xsi:type="dcterms:W3CDTF">2024-11-06T08:04:02Z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