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91311715"/>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824230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қарашадан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түнде және таңертең жауын-шашын </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болады. Оңтүстік-батыстан, батыстан  жел соғады, күші 8-13, </a:t>
            </a:r>
            <a:r>
              <a:rPr lang="kk-KZ" sz="1100" dirty="0" smtClean="0">
                <a:latin typeface="Times New Roman" pitchFamily="18" charset="0"/>
                <a:cs typeface="Times New Roman" pitchFamily="18" charset="0"/>
              </a:rPr>
              <a:t>түнде екпіні </a:t>
            </a:r>
            <a:r>
              <a:rPr lang="kk-KZ" sz="1100" dirty="0" smtClean="0">
                <a:latin typeface="Times New Roman" pitchFamily="18" charset="0"/>
                <a:cs typeface="Times New Roman" pitchFamily="18" charset="0"/>
              </a:rPr>
              <a:t>15-20 м/с. Ауа температурасы түнде </a:t>
            </a:r>
            <a:r>
              <a:rPr lang="kk-KZ" sz="1100" dirty="0" smtClean="0">
                <a:latin typeface="Times New Roman" pitchFamily="18" charset="0"/>
                <a:cs typeface="Times New Roman" pitchFamily="18" charset="0"/>
              </a:rPr>
              <a:t>0-2,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6-8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қарашаға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қарашадан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ru-RU" altLang="ru-RU" sz="1200" b="1" dirty="0" err="1" smtClean="0">
                <a:latin typeface="Times New Roman" panose="02020603050405020304" pitchFamily="18" charset="0"/>
                <a:cs typeface="Times New Roman" panose="02020603050405020304" pitchFamily="18" charset="0"/>
              </a:rPr>
              <a:t>қарашаға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0-2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07 </a:t>
            </a:r>
            <a:r>
              <a:rPr lang="ru-RU" sz="1200" dirty="0" err="1" smtClean="0">
                <a:solidFill>
                  <a:schemeClr val="tx1"/>
                </a:solidFill>
                <a:latin typeface="Times New Roman" panose="02020603050405020304" pitchFamily="18" charset="0"/>
                <a:cs typeface="Times New Roman" panose="02020603050405020304" pitchFamily="18" charset="0"/>
              </a:rPr>
              <a:t>қарашадан, </a:t>
            </a:r>
            <a:r>
              <a:rPr lang="ru-RU" sz="1200" dirty="0" smtClean="0">
                <a:solidFill>
                  <a:schemeClr val="tx1"/>
                </a:solidFill>
                <a:latin typeface="Times New Roman" panose="02020603050405020304" pitchFamily="18" charset="0"/>
                <a:cs typeface="Times New Roman" panose="02020603050405020304" pitchFamily="18" charset="0"/>
              </a:rPr>
              <a:t>08</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13888</TotalTime>
  <Words>596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3426</cp:revision>
  <cp:lastPrinted>2021-07-01T03:56:27Z</cp:lastPrinted>
  <dcterms:created xsi:type="dcterms:W3CDTF">2018-03-27T06:03:00Z</dcterms:created>
  <dcterms:modified xsi:type="dcterms:W3CDTF">2024-11-06T07:49:47Z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