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90"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4413164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караша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4933" y="173071"/>
            <a:ext cx="4840288" cy="438581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r>
              <a:rPr lang="kk-KZ" sz="1300" b="1" dirty="0">
                <a:solidFill>
                  <a:srgbClr val="000000"/>
                </a:solidFill>
                <a:latin typeface="Times New Roman" panose="02020603050405020304" pitchFamily="18" charset="0"/>
                <a:cs typeface="Times New Roman" panose="02020603050405020304" pitchFamily="18" charset="0"/>
              </a:rPr>
              <a:t>07 қарашаға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06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lvl="0"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көктайғақ</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бұрқасын</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Жел 15-20, </a:t>
            </a:r>
            <a:r>
              <a:rPr lang="ru-RU" sz="1300" dirty="0" err="1">
                <a:solidFill>
                  <a:prstClr val="black"/>
                </a:solidFill>
                <a:latin typeface="Times New Roman" pitchFamily="18" charset="0"/>
                <a:cs typeface="Times New Roman" pitchFamily="18" charset="0"/>
              </a:rPr>
              <a:t>кей</a:t>
            </a:r>
            <a:r>
              <a:rPr lang="kk-KZ" sz="1300" dirty="0">
                <a:solidFill>
                  <a:prstClr val="black"/>
                </a:solidFill>
                <a:latin typeface="Times New Roman" pitchFamily="18" charset="0"/>
                <a:cs typeface="Times New Roman" pitchFamily="18" charset="0"/>
              </a:rPr>
              <a:t> уақыттарда </a:t>
            </a:r>
            <a:r>
              <a:rPr lang="ru-RU" sz="1300" dirty="0" err="1">
                <a:solidFill>
                  <a:prstClr val="black"/>
                </a:solidFill>
                <a:latin typeface="Times New Roman" pitchFamily="18" charset="0"/>
                <a:cs typeface="Times New Roman" pitchFamily="18" charset="0"/>
              </a:rPr>
              <a:t>екпіні</a:t>
            </a:r>
            <a:r>
              <a:rPr lang="ru-RU" sz="1300" dirty="0">
                <a:solidFill>
                  <a:prstClr val="black"/>
                </a:solidFill>
                <a:latin typeface="Times New Roman" pitchFamily="18" charset="0"/>
                <a:cs typeface="Times New Roman" pitchFamily="18" charset="0"/>
              </a:rPr>
              <a:t> 23-28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4-6, </a:t>
            </a:r>
            <a:r>
              <a:rPr lang="ru-RU" sz="1300" dirty="0" err="1">
                <a:solidFill>
                  <a:prstClr val="black"/>
                </a:solidFill>
                <a:latin typeface="Times New Roman" pitchFamily="18" charset="0"/>
                <a:cs typeface="Times New Roman" pitchFamily="18" charset="0"/>
              </a:rPr>
              <a:t>күндіз</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08 қарашаға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07 </a:t>
            </a:r>
            <a:r>
              <a:rPr lang="kk-KZ" sz="1000" b="1" dirty="0">
                <a:solidFill>
                  <a:srgbClr val="000000"/>
                </a:solidFill>
                <a:latin typeface="Times New Roman" panose="02020603050405020304" pitchFamily="18" charset="0"/>
                <a:cs typeface="Times New Roman" panose="02020603050405020304" pitchFamily="18" charset="0"/>
              </a:rPr>
              <a:t>қарашаның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kk-KZ" sz="10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қар</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жауады</a:t>
            </a:r>
            <a:r>
              <a:rPr lang="ru-RU" sz="1300" dirty="0">
                <a:solidFill>
                  <a:prstClr val="black"/>
                </a:solidFill>
                <a:latin typeface="Times New Roman" pitchFamily="18" charset="0"/>
                <a:cs typeface="Times New Roman" pitchFamily="18" charset="0"/>
              </a:rPr>
              <a:t>. Жел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қарашада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94925300"/>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362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0.165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17215</TotalTime>
  <Words>574</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3310</cp:revision>
  <cp:lastPrinted>2021-07-01T07:38:07Z</cp:lastPrinted>
  <dcterms:created xsi:type="dcterms:W3CDTF">2018-03-27T06:03:00Z</dcterms:created>
  <dcterms:modified xsi:type="dcterms:W3CDTF">2024-11-06T06:19:22Z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