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4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6608883"/>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раша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қараша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 (жаңбыр, 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түстік-батыстан 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15-20, екпіні 25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a:t>
            </a:r>
            <a:endParaRPr lang="kk-KZ" sz="400" dirty="0">
              <a:solidFill>
                <a:prstClr val="black"/>
              </a:solidFill>
              <a:latin typeface="Times New Roman" pitchFamily="18" charset="0"/>
              <a:cs typeface="Times New Roman" pitchFamily="18" charset="0"/>
            </a:endParaRP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о</a:t>
            </a:r>
            <a:r>
              <a:rPr lang="ru-RU" sz="1200" dirty="0">
                <a:solidFill>
                  <a:prstClr val="black"/>
                </a:solidFill>
                <a:latin typeface="Times New Roman" pitchFamily="18" charset="0"/>
                <a:cs typeface="Times New Roman" pitchFamily="18" charset="0"/>
              </a:rPr>
              <a:t>ң</a:t>
            </a:r>
            <a:r>
              <a:rPr lang="kk-KZ" sz="1200" dirty="0">
                <a:solidFill>
                  <a:prstClr val="black"/>
                </a:solidFill>
                <a:latin typeface="Times New Roman" pitchFamily="18" charset="0"/>
                <a:cs typeface="Times New Roman" pitchFamily="18" charset="0"/>
              </a:rPr>
              <a:t>түстік-</a:t>
            </a:r>
            <a:r>
              <a:rPr lang="ru-RU" sz="1200" dirty="0" err="1">
                <a:solidFill>
                  <a:prstClr val="black"/>
                </a:solidFill>
                <a:latin typeface="Times New Roman" pitchFamily="18" charset="0"/>
                <a:cs typeface="Times New Roman" pitchFamily="18" charset="0"/>
              </a:rPr>
              <a:t>батыстан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9-14,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°аяз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4" y="231144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3994" y="330445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99175502"/>
              </p:ext>
            </p:extLst>
          </p:nvPr>
        </p:nvGraphicFramePr>
        <p:xfrm>
          <a:off x="5018548" y="4144634"/>
          <a:ext cx="4691064" cy="21494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749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19910</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3989</cp:revision>
  <cp:lastPrinted>2021-07-01T03:56:27Z</cp:lastPrinted>
  <dcterms:created xsi:type="dcterms:W3CDTF">2018-03-27T06:03:00Z</dcterms:created>
  <dcterms:modified xsi:type="dcterms:W3CDTF">2024-11-06T07:49:29Z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