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754" y="-70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311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ru-RU" altLang="ru-RU" sz="1200" b="1" i="1" dirty="0" smtClean="0">
                          <a:solidFill>
                            <a:schemeClr val="tx2">
                              <a:lumMod val="75000"/>
                            </a:schemeClr>
                          </a:solidFill>
                          <a:latin typeface="Times New Roman" pitchFamily="18" charset="0"/>
                          <a:cs typeface="Times New Roman" pitchFamily="18" charset="0"/>
                        </a:rPr>
                        <a:t>06</a:t>
                      </a:r>
                      <a:r>
                        <a:rPr lang="kk-KZ" altLang="ru-RU" sz="1200" b="1" i="1" dirty="0" smtClean="0">
                          <a:solidFill>
                            <a:schemeClr val="tx2">
                              <a:lumMod val="75000"/>
                            </a:schemeClr>
                          </a:solidFill>
                          <a:latin typeface="Times New Roman" pitchFamily="18" charset="0"/>
                          <a:cs typeface="Times New Roman" pitchFamily="18" charset="0"/>
                        </a:rPr>
                        <a:t> </a:t>
                      </a:r>
                      <a:r>
                        <a:rPr lang="kk-KZ" altLang="ru-RU" sz="1200" b="1" i="1" dirty="0">
                          <a:solidFill>
                            <a:schemeClr val="tx2">
                              <a:lumMod val="75000"/>
                            </a:schemeClr>
                          </a:solidFill>
                          <a:latin typeface="Times New Roman" pitchFamily="18" charset="0"/>
                          <a:cs typeface="Times New Roman" pitchFamily="18" charset="0"/>
                        </a:rPr>
                        <a:t>қараша</a:t>
                      </a:r>
                      <a:endParaRPr lang="zh-CN" altLang="x-none" sz="1200" b="1" i="1" dirty="0">
                        <a:solidFill>
                          <a:schemeClr val="tx2">
                            <a:lumMod val="75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06</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қарашада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81709204"/>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6</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0,02</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50</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0,10</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697</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0,1</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47</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4</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0,01</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13</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1,6</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116632"/>
            <a:ext cx="4608512" cy="1631216"/>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07</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06</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07</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a:t>
            </a:r>
            <a:r>
              <a:rPr lang="ru-RU" sz="1100" dirty="0"/>
              <a:t> </a:t>
            </a:r>
            <a:r>
              <a:rPr lang="ru-RU" sz="1100" dirty="0" err="1" smtClean="0">
                <a:latin typeface="Times New Roman" pitchFamily="18" charset="0"/>
                <a:cs typeface="Times New Roman" pitchFamily="18" charset="0"/>
              </a:rPr>
              <a:t>қар, </a:t>
            </a:r>
            <a:r>
              <a:rPr lang="ru-RU"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өктайғақ, бұрқасын. Батыстан жел соғады, күші 15-20, екпіні 23-28 м/с. Ауа температурасы түнде 5-7, күндіз 3-5 градус аяз.</a:t>
            </a:r>
            <a:endParaRPr lang="kk-KZ" sz="1100" dirty="0">
              <a:latin typeface="Times New Roman" pitchFamily="18" charset="0"/>
              <a:cs typeface="Times New Roman" pitchFamily="18" charset="0"/>
            </a:endParaRP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08 </a:t>
            </a:r>
            <a:r>
              <a:rPr lang="kk-KZ" altLang="ru-RU" sz="1100" b="1" dirty="0">
                <a:solidFill>
                  <a:srgbClr val="000000"/>
                </a:solidFill>
                <a:latin typeface="Times New Roman" pitchFamily="18" charset="0"/>
                <a:cs typeface="Times New Roman" pitchFamily="18" charset="0"/>
              </a:rPr>
              <a:t>қарашаға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07 </a:t>
            </a:r>
            <a:r>
              <a:rPr lang="kk-KZ" altLang="ru-RU" sz="1100" b="1" dirty="0">
                <a:solidFill>
                  <a:srgbClr val="000000"/>
                </a:solidFill>
                <a:latin typeface="Times New Roman" pitchFamily="18" charset="0"/>
                <a:cs typeface="Times New Roman" pitchFamily="18" charset="0"/>
              </a:rPr>
              <a:t>қарашаға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08 </a:t>
            </a:r>
            <a:r>
              <a:rPr lang="kk-KZ" altLang="ru-RU" sz="1100" b="1" dirty="0">
                <a:solidFill>
                  <a:srgbClr val="000000"/>
                </a:solidFill>
                <a:latin typeface="Times New Roman" pitchFamily="18" charset="0"/>
                <a:cs typeface="Times New Roman" pitchFamily="18" charset="0"/>
              </a:rPr>
              <a:t>қарашаға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ru-RU" sz="1100" dirty="0" smtClean="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қар, көктайғақ, бұрқасын.</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екпіні 15-20 м/с</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a:t>
            </a:r>
            <a:r>
              <a:rPr lang="kk-KZ" sz="1100" smtClean="0">
                <a:latin typeface="Times New Roman" pitchFamily="18" charset="0"/>
                <a:cs typeface="Times New Roman" pitchFamily="18" charset="0"/>
              </a:rPr>
              <a:t>температурасы 8-10 г</a:t>
            </a:r>
            <a:r>
              <a:rPr lang="kk-KZ" sz="1200" smtClean="0">
                <a:latin typeface="Times New Roman" pitchFamily="18" charset="0"/>
                <a:cs typeface="Times New Roman" pitchFamily="18" charset="0"/>
              </a:rPr>
              <a:t>радус </a:t>
            </a:r>
            <a:r>
              <a:rPr lang="kk-KZ" sz="1200" dirty="0">
                <a:latin typeface="Times New Roman" pitchFamily="18" charset="0"/>
                <a:cs typeface="Times New Roman" pitchFamily="18" charset="0"/>
              </a:rPr>
              <a:t>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07</a:t>
            </a:r>
            <a:r>
              <a:rPr lang="kk-KZ" sz="1100" dirty="0" smtClean="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қарашада, </a:t>
            </a:r>
            <a:r>
              <a:rPr lang="kk-KZ" sz="1100" dirty="0" smtClean="0">
                <a:solidFill>
                  <a:srgbClr val="000000"/>
                </a:solidFill>
                <a:latin typeface="Times New Roman" pitchFamily="18" charset="0"/>
                <a:cs typeface="Times New Roman" pitchFamily="18" charset="0"/>
              </a:rPr>
              <a:t>08 </a:t>
            </a:r>
            <a:r>
              <a:rPr lang="kk-KZ" sz="1100" dirty="0">
                <a:solidFill>
                  <a:schemeClr val="tx1"/>
                </a:solidFill>
                <a:latin typeface="Times New Roman" pitchFamily="18" charset="0"/>
                <a:cs typeface="Times New Roman" pitchFamily="18" charset="0"/>
              </a:rPr>
              <a:t>қарашаға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15623</TotalTime>
  <Words>561</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Администратор</cp:lastModifiedBy>
  <cp:revision>5431</cp:revision>
  <cp:lastPrinted>2021-07-01T03:56:27Z</cp:lastPrinted>
  <dcterms:created xsi:type="dcterms:W3CDTF">2018-03-27T06:03:00Z</dcterms:created>
  <dcterms:modified xsi:type="dcterms:W3CDTF">2024-11-06T06:21:51Z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