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23" d="100"/>
          <a:sy n="123" d="100"/>
        </p:scale>
        <p:origin x="-1716" y="1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1217559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311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4208126"/>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3166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 (көбінесе қар), көктайғақ,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жаяу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бұрқасын.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 солтүстік-батыстан 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Ауа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5-7,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0-2 градус аяз.</a:t>
            </a:r>
          </a:p>
          <a:p>
            <a:pPr lvl="0" indent="144000" algn="just"/>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08 </a:t>
            </a:r>
            <a:r>
              <a:rPr lang="kk-KZ" sz="1200" b="1" dirty="0" smtClean="0">
                <a:solidFill>
                  <a:srgbClr val="000000"/>
                </a:solidFill>
                <a:latin typeface="Times New Roman" pitchFamily="18" charset="0"/>
                <a:cs typeface="Times New Roman" pitchFamily="18" charset="0"/>
                <a:sym typeface="+mn-ea"/>
              </a:rPr>
              <a:t>қарашаға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07 </a:t>
            </a:r>
            <a:r>
              <a:rPr lang="kk-KZ" sz="1200" b="1" dirty="0" smtClean="0">
                <a:solidFill>
                  <a:srgbClr val="000000"/>
                </a:solidFill>
                <a:latin typeface="Times New Roman" panose="02020603050405020304" pitchFamily="18" charset="0"/>
                <a:cs typeface="Times New Roman" panose="02020603050405020304" pitchFamily="18" charset="0"/>
                <a:sym typeface="+mn-ea"/>
              </a:rPr>
              <a:t>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Түнде тұман. </a:t>
            </a:r>
            <a:r>
              <a:rPr lang="kk-KZ" sz="1100" dirty="0" smtClean="0">
                <a:latin typeface="Times New Roman" panose="02020603050405020304" pitchFamily="18" charset="0"/>
                <a:cs typeface="Times New Roman" panose="02020603050405020304" pitchFamily="18" charset="0"/>
              </a:rPr>
              <a:t>Жел солтүстік-</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07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қараша</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төмен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28003</TotalTime>
  <Words>582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5488</cp:revision>
  <cp:lastPrinted>2021-07-01T03:56:27Z</cp:lastPrinted>
  <dcterms:created xsi:type="dcterms:W3CDTF">2018-03-27T06:03:00Z</dcterms:created>
  <dcterms:modified xsi:type="dcterms:W3CDTF">2024-11-06T07:45:02Z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