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72608791"/>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34410538"/>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1411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1.075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Бұлтты, түнде жауын-шашын</a:t>
            </a:r>
            <a:r>
              <a:rPr lang="kk-KZ" sz="1100" dirty="0">
                <a:solidFill>
                  <a:prstClr val="black"/>
                </a:solidFill>
                <a:latin typeface="Times New Roman" pitchFamily="18" charset="0"/>
                <a:cs typeface="Times New Roman" pitchFamily="18" charset="0"/>
                <a:sym typeface="+mn-ea"/>
              </a:rPr>
              <a:t> </a:t>
            </a:r>
            <a:r>
              <a:rPr lang="ru-RU" sz="1100" dirty="0" smtClean="0">
                <a:latin typeface="Times New Roman" panose="02020603050405020304" pitchFamily="18" charset="0"/>
                <a:cs typeface="Times New Roman" panose="02020603050405020304" pitchFamily="18" charset="0"/>
              </a:rPr>
              <a:t>(</a:t>
            </a:r>
            <a:r>
              <a:rPr lang="ru-RU" sz="1100" dirty="0" err="1" smtClean="0">
                <a:latin typeface="Times New Roman" panose="02020603050405020304" pitchFamily="18" charset="0"/>
                <a:cs typeface="Times New Roman" panose="02020603050405020304" pitchFamily="18" charset="0"/>
              </a:rPr>
              <a:t>жаңбыр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қар</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көктайғақ</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күндіз</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жаңбыр</a:t>
            </a:r>
            <a:r>
              <a:rPr lang="ru-RU" sz="110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кей</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уақыттарда</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бұршақ</a:t>
            </a:r>
            <a:r>
              <a:rPr lang="ru-RU" sz="1100" dirty="0" smtClean="0">
                <a:latin typeface="Times New Roman" panose="02020603050405020304" pitchFamily="18" charset="0"/>
                <a:cs typeface="Times New Roman" panose="02020603050405020304" pitchFamily="18" charset="0"/>
              </a:rPr>
              <a:t>.</a:t>
            </a:r>
            <a:r>
              <a:rPr lang="kk-KZ" sz="1100" dirty="0" smtClean="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батыстан, күші 9-14, екпіні 15-20 </a:t>
            </a:r>
            <a:r>
              <a:rPr lang="kk-KZ" sz="1100" dirty="0" smtClean="0">
                <a:solidFill>
                  <a:prstClr val="black"/>
                </a:solidFill>
                <a:latin typeface="Times New Roman" pitchFamily="18" charset="0"/>
                <a:cs typeface="Times New Roman" pitchFamily="18" charset="0"/>
              </a:rPr>
              <a:t>м/с. Ауа температурасы түнде 3-5, күндіз 7-9 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қараша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6-8</a:t>
            </a:r>
            <a:r>
              <a:rPr lang="kk-KZ" sz="1100" dirty="0" smtClean="0">
                <a:solidFill>
                  <a:prstClr val="black"/>
                </a:solidFill>
                <a:latin typeface="Times New Roman" pitchFamily="18" charset="0"/>
                <a:cs typeface="Times New Roman" pitchFamily="18" charset="0"/>
              </a:rPr>
              <a:t>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29688</TotalTime>
  <Words>603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3626</cp:revision>
  <cp:lastPrinted>2021-07-01T07:38:07Z</cp:lastPrinted>
  <dcterms:created xsi:type="dcterms:W3CDTF">2018-03-27T06:03:00Z</dcterms:created>
  <dcterms:modified xsi:type="dcterms:W3CDTF">2024-11-06T07:58:00Z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