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766598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снег, гололед, метель. Ночью и утром туман. Ветер юго-западный с переходом на северо-западный 9-14 м/с. Температура воздуха ночью 4-6, днем 2-4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40210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749</TotalTime>
  <Words>559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161</cp:revision>
  <cp:lastPrinted>2021-07-01T03:56:27Z</cp:lastPrinted>
  <dcterms:created xsi:type="dcterms:W3CDTF">2024-09-22T07:48:17Z</dcterms:created>
  <dcterms:modified xsi:type="dcterms:W3CDTF">2024-11-07T08:01:34Z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