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4994841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312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ноября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62069" y="359510"/>
            <a:ext cx="4701383" cy="154657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05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07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08 </a:t>
            </a:r>
            <a:r>
              <a:rPr lang="ru-RU" altLang="en-US" sz="105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algn="just">
              <a:spcAft>
                <a:spcPts val="0"/>
              </a:spcAft>
            </a:pPr>
            <a:r>
              <a:rPr lang="ru-RU" sz="105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Переменная облачность, ночью снег, низовая метель. Ветер юго-западный 15-20, ночью порывы 25 м/с. Температура воздуха </a:t>
            </a:r>
            <a:r>
              <a:rPr lang="ru-RU" sz="105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ночью 4-6, днем 1-3 </a:t>
            </a:r>
            <a:r>
              <a:rPr lang="ru-RU" sz="105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</a:p>
          <a:p>
            <a:pPr algn="just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    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09</a:t>
            </a:r>
            <a:r>
              <a:rPr lang="ru-RU" altLang="en-US" sz="105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05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09 ноября 2024 г.</a:t>
            </a:r>
          </a:p>
          <a:p>
            <a:pPr lvl="0" algn="just"/>
            <a:r>
              <a:rPr lang="kk-KZ" sz="105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   </a:t>
            </a:r>
            <a:r>
              <a:rPr lang="kk-KZ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</a:t>
            </a: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еременная облачность,</a:t>
            </a:r>
            <a:r>
              <a:rPr lang="ru-RU" sz="1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без осадков. В</a:t>
            </a: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етер </a:t>
            </a: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юго-западный 9-14 м/с</a:t>
            </a: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6-8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2919402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46662" y="1966898"/>
            <a:ext cx="4530036" cy="9079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ноября, ночью 09 ноября метеорологические условия будут способствовать </a:t>
            </a:r>
            <a:r>
              <a:rPr lang="ru-RU" altLang="en-US" sz="105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05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05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05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05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87082" y="2841864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36710</TotalTime>
  <Words>659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5820</cp:revision>
  <cp:lastPrinted>2021-11-30T05:55:24Z</cp:lastPrinted>
  <dcterms:created xsi:type="dcterms:W3CDTF">2018-03-27T06:03:00Z</dcterms:created>
  <dcterms:modified xsi:type="dcterms:W3CDTF">2024-11-07T07:10:40Z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