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30501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86172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ночью и утром дождь. Ветер северо-западный 9-14, ночью порывы 15-20 м/с. Температура воздуха ночью 7-9, днем 11-13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27464</TotalTime>
  <Words>599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3585</cp:revision>
  <cp:lastPrinted>2021-10-15T03:50:29Z</cp:lastPrinted>
  <dcterms:created xsi:type="dcterms:W3CDTF">2018-03-27T06:03:00Z</dcterms:created>
  <dcterms:modified xsi:type="dcterms:W3CDTF">2024-11-07T07:32:26Z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