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небольшие осадки, днем осадки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(дождь, снег)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юго-западный 9-14,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порывы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15-20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1-3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5-7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осадки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юго-западный 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5-10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1-3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3260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19836</TotalTime>
  <Words>544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4505</cp:revision>
  <cp:lastPrinted>2021-07-01T03:56:27Z</cp:lastPrinted>
  <dcterms:created xsi:type="dcterms:W3CDTF">2018-03-27T06:03:00Z</dcterms:created>
  <dcterms:modified xsi:type="dcterms:W3CDTF">2024-11-07T07:56:25Z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