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F0016EB-80C4-4169-867C-3FC256E285D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674320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16635-179E-46FB-B228-E60C190848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DE5B2-ED1A-49D4-8879-C3E28C3390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C4AA5-D46B-435C-B732-4F3A624683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61F83-C6DD-46EA-A5A1-66ADC8FAAE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905B5-8097-4374-83CD-E68B46A607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959C1-3EA6-4AD2-9DAF-81D5B0DA18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47328-A040-4887-9831-68791802A5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0955E-64EA-4AE5-B7E2-BC8D619D0D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21667-35FB-497B-8623-2F4149FCEA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87580-9FFD-42FF-BDC3-306F9E2670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7B704-6973-4901-ADAE-4881ED8893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CE1E59-1896-4420-9046-563BAA8E5A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702" y="115889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312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ноября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6" y="114300"/>
            <a:ext cx="4979988" cy="194058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08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ноября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ночью временами осадки (дождь, снег), туман, днем временами дождь. Ветер северо-восточный 2-7 м/с. Температура воздуха ночью 0-2 мороза, днем 5-7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09 ноября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 </a:t>
            </a:r>
            <a:r>
              <a:rPr lang="ru-RU" dirty="0">
                <a:solidFill>
                  <a:schemeClr val="tx1"/>
                </a:solidFill>
              </a:rPr>
              <a:t>Ветер северо-восточный</a:t>
            </a:r>
            <a:r>
              <a:rPr lang="ru-RU" dirty="0" smtClean="0">
                <a:solidFill>
                  <a:schemeClr val="tx1"/>
                </a:solidFill>
              </a:rPr>
              <a:t>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0-2 </a:t>
            </a:r>
            <a:r>
              <a:rPr lang="ru-RU" dirty="0" smtClean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10126" y="2071688"/>
            <a:ext cx="4962524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chemeClr val="tx1"/>
                </a:solidFill>
              </a:rPr>
              <a:t>08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ноября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499297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2780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10126" y="3127375"/>
            <a:ext cx="4973637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С.Л.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22577</TotalTime>
  <Words>782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5223</cp:revision>
  <cp:lastPrinted>2021-07-01T09:11:30Z</cp:lastPrinted>
  <dcterms:created xsi:type="dcterms:W3CDTF">2018-03-27T06:03:00Z</dcterms:created>
  <dcterms:modified xsi:type="dcterms:W3CDTF">2024-11-07T06:42:38Z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