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0947842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 07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8917964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осадки (дождь, снег), ночью туман. Ветер западный, юго-западный 8-13, утром и днем порывы 15-20 м/с. Температура воздуха ночью 1-3 мороза, днем 5-7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214555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ноября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13907</TotalTime>
  <Words>631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3311</cp:revision>
  <cp:lastPrinted>2021-07-01T03:56:27Z</cp:lastPrinted>
  <dcterms:created xsi:type="dcterms:W3CDTF">2018-03-27T06:03:00Z</dcterms:created>
  <dcterms:modified xsi:type="dcterms:W3CDTF">2024-11-07T07:28:30Z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