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86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981330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25436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небольшой снег, днем небольшие осадки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гололед. Днем низовая метель. Ветер северо-западный 9-14 м/с. Температура воздуха ночью 3-5, днем 0-2 мороза.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09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Туман. 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27861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5093</cp:revision>
  <cp:lastPrinted>2021-07-01T03:56:27Z</cp:lastPrinted>
  <dcterms:created xsi:type="dcterms:W3CDTF">2018-03-27T06:03:00Z</dcterms:created>
  <dcterms:modified xsi:type="dcterms:W3CDTF">2024-11-07T07:08:09Z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