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56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276961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15-20, ночью порывы 15-20 м/с. Температура воздуха ночью 5-7, днем 1-3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гололед, метель. Ветер юго-западный, 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6-8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66126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20756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4223</cp:revision>
  <cp:lastPrinted>2021-07-01T03:56:27Z</cp:lastPrinted>
  <dcterms:created xsi:type="dcterms:W3CDTF">2018-03-27T06:03:00Z</dcterms:created>
  <dcterms:modified xsi:type="dcterms:W3CDTF">2024-11-07T07:57:27Z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